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3"/>
  </p:notesMasterIdLst>
  <p:sldIdLst>
    <p:sldId id="260" r:id="rId2"/>
    <p:sldId id="261" r:id="rId3"/>
    <p:sldId id="288" r:id="rId4"/>
    <p:sldId id="311" r:id="rId5"/>
    <p:sldId id="313" r:id="rId6"/>
    <p:sldId id="314" r:id="rId7"/>
    <p:sldId id="315" r:id="rId8"/>
    <p:sldId id="310" r:id="rId9"/>
    <p:sldId id="316" r:id="rId10"/>
    <p:sldId id="317" r:id="rId11"/>
    <p:sldId id="281" r:id="rId12"/>
  </p:sldIdLst>
  <p:sldSz cx="13716000" cy="10287000"/>
  <p:notesSz cx="6858000" cy="9144000"/>
  <p:embeddedFontLst>
    <p:embeddedFont>
      <p:font typeface="Aileron" panose="00000500000000000000" pitchFamily="50" charset="0"/>
      <p:regular r:id="rId14"/>
      <p:italic r:id="rId15"/>
    </p:embeddedFont>
    <p:embeddedFont>
      <p:font typeface="Aileron Black" panose="00000A00000000000000" pitchFamily="50" charset="0"/>
      <p:bold r:id="rId16"/>
    </p:embeddedFont>
    <p:embeddedFont>
      <p:font typeface="Aileron Bold" panose="00000800000000000000" pitchFamily="50" charset="0"/>
      <p:bold r:id="rId17"/>
    </p:embeddedFont>
    <p:embeddedFont>
      <p:font typeface="Aileron Heavy" panose="00000A00000000000000" pitchFamily="50" charset="0"/>
      <p:bold r:id="rId18"/>
    </p:embeddedFont>
    <p:embeddedFont>
      <p:font typeface="Aileron Light" panose="00000400000000000000" pitchFamily="50" charset="0"/>
      <p:regular r:id="rId19"/>
    </p:embeddedFont>
    <p:embeddedFont>
      <p:font typeface="Aileron Regular" panose="020B0604020202020204" charset="0"/>
      <p:regular r:id="rId20"/>
    </p:embeddedFont>
    <p:embeddedFont>
      <p:font typeface="Altero" panose="00000500000000000000" pitchFamily="50" charset="0"/>
      <p:regular r:id="rId21"/>
    </p:embeddedFont>
    <p:embeddedFont>
      <p:font typeface="Calibri" panose="020F0502020204030204" pitchFamily="3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32A2F"/>
    <a:srgbClr val="B7DC1C"/>
    <a:srgbClr val="78CE38"/>
    <a:srgbClr val="1D8B76"/>
    <a:srgbClr val="254F7B"/>
    <a:srgbClr val="2F3777"/>
    <a:srgbClr val="320041"/>
    <a:srgbClr val="FFFFFF"/>
    <a:srgbClr val="02055A"/>
    <a:srgbClr val="16243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5D49574-74C3-45F8-A9C9-92F151AFC845}" v="29" dt="2023-07-02T02:25:25.42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47" autoAdjust="0"/>
    <p:restoredTop sz="94622" autoAdjust="0"/>
  </p:normalViewPr>
  <p:slideViewPr>
    <p:cSldViewPr>
      <p:cViewPr>
        <p:scale>
          <a:sx n="33" d="100"/>
          <a:sy n="33" d="100"/>
        </p:scale>
        <p:origin x="1720" y="328"/>
      </p:cViewPr>
      <p:guideLst>
        <p:guide orient="horz" pos="216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no Philip Ramones" userId="1068934f-e3b4-4e88-ba23-4cb57230c594" providerId="ADAL" clId="{CE1A2483-E38C-48E5-BC81-7BCC41BEAE8B}"/>
    <pc:docChg chg="undo redo custSel addSld delSld modSld sldOrd">
      <pc:chgData name="Nino Philip Ramones" userId="1068934f-e3b4-4e88-ba23-4cb57230c594" providerId="ADAL" clId="{CE1A2483-E38C-48E5-BC81-7BCC41BEAE8B}" dt="2023-03-26T09:24:30.672" v="28198" actId="20577"/>
      <pc:docMkLst>
        <pc:docMk/>
      </pc:docMkLst>
      <pc:sldChg chg="del">
        <pc:chgData name="Nino Philip Ramones" userId="1068934f-e3b4-4e88-ba23-4cb57230c594" providerId="ADAL" clId="{CE1A2483-E38C-48E5-BC81-7BCC41BEAE8B}" dt="2023-03-24T00:32:29.232" v="179" actId="47"/>
        <pc:sldMkLst>
          <pc:docMk/>
          <pc:sldMk cId="0" sldId="256"/>
        </pc:sldMkLst>
      </pc:sldChg>
      <pc:sldChg chg="del">
        <pc:chgData name="Nino Philip Ramones" userId="1068934f-e3b4-4e88-ba23-4cb57230c594" providerId="ADAL" clId="{CE1A2483-E38C-48E5-BC81-7BCC41BEAE8B}" dt="2023-03-24T00:32:29.232" v="179" actId="47"/>
        <pc:sldMkLst>
          <pc:docMk/>
          <pc:sldMk cId="0" sldId="257"/>
        </pc:sldMkLst>
      </pc:sldChg>
      <pc:sldChg chg="del">
        <pc:chgData name="Nino Philip Ramones" userId="1068934f-e3b4-4e88-ba23-4cb57230c594" providerId="ADAL" clId="{CE1A2483-E38C-48E5-BC81-7BCC41BEAE8B}" dt="2023-03-24T00:32:29.232" v="179" actId="47"/>
        <pc:sldMkLst>
          <pc:docMk/>
          <pc:sldMk cId="0" sldId="258"/>
        </pc:sldMkLst>
      </pc:sldChg>
      <pc:sldChg chg="del">
        <pc:chgData name="Nino Philip Ramones" userId="1068934f-e3b4-4e88-ba23-4cb57230c594" providerId="ADAL" clId="{CE1A2483-E38C-48E5-BC81-7BCC41BEAE8B}" dt="2023-03-24T00:32:29.232" v="179" actId="47"/>
        <pc:sldMkLst>
          <pc:docMk/>
          <pc:sldMk cId="1308192468" sldId="259"/>
        </pc:sldMkLst>
      </pc:sldChg>
      <pc:sldChg chg="addSp delSp modSp mod">
        <pc:chgData name="Nino Philip Ramones" userId="1068934f-e3b4-4e88-ba23-4cb57230c594" providerId="ADAL" clId="{CE1A2483-E38C-48E5-BC81-7BCC41BEAE8B}" dt="2023-03-24T00:33:53.917" v="184" actId="1076"/>
        <pc:sldMkLst>
          <pc:docMk/>
          <pc:sldMk cId="2902220017" sldId="260"/>
        </pc:sldMkLst>
        <pc:spChg chg="mod">
          <ac:chgData name="Nino Philip Ramones" userId="1068934f-e3b4-4e88-ba23-4cb57230c594" providerId="ADAL" clId="{CE1A2483-E38C-48E5-BC81-7BCC41BEAE8B}" dt="2023-03-24T00:32:05.891" v="178" actId="20577"/>
          <ac:spMkLst>
            <pc:docMk/>
            <pc:sldMk cId="2902220017" sldId="260"/>
            <ac:spMk id="8" creationId="{E55C9784-2997-4509-E882-733A19888A3E}"/>
          </ac:spMkLst>
        </pc:spChg>
        <pc:spChg chg="mod">
          <ac:chgData name="Nino Philip Ramones" userId="1068934f-e3b4-4e88-ba23-4cb57230c594" providerId="ADAL" clId="{CE1A2483-E38C-48E5-BC81-7BCC41BEAE8B}" dt="2023-03-24T00:33:53.917" v="184" actId="1076"/>
          <ac:spMkLst>
            <pc:docMk/>
            <pc:sldMk cId="2902220017" sldId="260"/>
            <ac:spMk id="14" creationId="{86CD694D-7914-A6C9-97B8-2823F7984CDE}"/>
          </ac:spMkLst>
        </pc:spChg>
        <pc:spChg chg="mod">
          <ac:chgData name="Nino Philip Ramones" userId="1068934f-e3b4-4e88-ba23-4cb57230c594" providerId="ADAL" clId="{CE1A2483-E38C-48E5-BC81-7BCC41BEAE8B}" dt="2023-03-24T00:22:02.802" v="96" actId="1035"/>
          <ac:spMkLst>
            <pc:docMk/>
            <pc:sldMk cId="2902220017" sldId="260"/>
            <ac:spMk id="15" creationId="{CB5AF6EE-76A6-CA9D-0627-29C15279BDC6}"/>
          </ac:spMkLst>
        </pc:spChg>
        <pc:spChg chg="add mod">
          <ac:chgData name="Nino Philip Ramones" userId="1068934f-e3b4-4e88-ba23-4cb57230c594" providerId="ADAL" clId="{CE1A2483-E38C-48E5-BC81-7BCC41BEAE8B}" dt="2023-03-24T00:31:04.025" v="174" actId="20577"/>
          <ac:spMkLst>
            <pc:docMk/>
            <pc:sldMk cId="2902220017" sldId="260"/>
            <ac:spMk id="29" creationId="{D3477DD6-20F8-B844-531F-A4D45B04E6BF}"/>
          </ac:spMkLst>
        </pc:spChg>
        <pc:grpChg chg="add del mod ord">
          <ac:chgData name="Nino Philip Ramones" userId="1068934f-e3b4-4e88-ba23-4cb57230c594" providerId="ADAL" clId="{CE1A2483-E38C-48E5-BC81-7BCC41BEAE8B}" dt="2023-03-24T00:25:11.805" v="120" actId="165"/>
          <ac:grpSpMkLst>
            <pc:docMk/>
            <pc:sldMk cId="2902220017" sldId="260"/>
            <ac:grpSpMk id="24" creationId="{91AE15DE-A09F-76F8-FFF8-A6F3E985EEC0}"/>
          </ac:grpSpMkLst>
        </pc:grpChg>
        <pc:picChg chg="add del mod ord topLvl">
          <ac:chgData name="Nino Philip Ramones" userId="1068934f-e3b4-4e88-ba23-4cb57230c594" providerId="ADAL" clId="{CE1A2483-E38C-48E5-BC81-7BCC41BEAE8B}" dt="2023-03-24T00:29:37.944" v="162" actId="478"/>
          <ac:picMkLst>
            <pc:docMk/>
            <pc:sldMk cId="2902220017" sldId="260"/>
            <ac:picMk id="3" creationId="{56F05458-89B5-86C2-130D-0F90BFFD005E}"/>
          </ac:picMkLst>
        </pc:picChg>
        <pc:picChg chg="add del mod ord topLvl">
          <ac:chgData name="Nino Philip Ramones" userId="1068934f-e3b4-4e88-ba23-4cb57230c594" providerId="ADAL" clId="{CE1A2483-E38C-48E5-BC81-7BCC41BEAE8B}" dt="2023-03-24T00:29:59.785" v="166"/>
          <ac:picMkLst>
            <pc:docMk/>
            <pc:sldMk cId="2902220017" sldId="260"/>
            <ac:picMk id="11" creationId="{94AB2FB8-E06C-C5DA-5702-4F166E1B0AD4}"/>
          </ac:picMkLst>
        </pc:picChg>
        <pc:picChg chg="add mod ord topLvl">
          <ac:chgData name="Nino Philip Ramones" userId="1068934f-e3b4-4e88-ba23-4cb57230c594" providerId="ADAL" clId="{CE1A2483-E38C-48E5-BC81-7BCC41BEAE8B}" dt="2023-03-24T00:29:54.510" v="165"/>
          <ac:picMkLst>
            <pc:docMk/>
            <pc:sldMk cId="2902220017" sldId="260"/>
            <ac:picMk id="22" creationId="{78BD71C9-8DBA-4643-5373-D7DE98BFDA6C}"/>
          </ac:picMkLst>
        </pc:picChg>
        <pc:picChg chg="del mod topLvl">
          <ac:chgData name="Nino Philip Ramones" userId="1068934f-e3b4-4e88-ba23-4cb57230c594" providerId="ADAL" clId="{CE1A2483-E38C-48E5-BC81-7BCC41BEAE8B}" dt="2023-03-24T00:25:27.057" v="127" actId="478"/>
          <ac:picMkLst>
            <pc:docMk/>
            <pc:sldMk cId="2902220017" sldId="260"/>
            <ac:picMk id="23" creationId="{4A903A25-168C-058E-161A-8D2DEC27A2EE}"/>
          </ac:picMkLst>
        </pc:picChg>
        <pc:picChg chg="del mod topLvl">
          <ac:chgData name="Nino Philip Ramones" userId="1068934f-e3b4-4e88-ba23-4cb57230c594" providerId="ADAL" clId="{CE1A2483-E38C-48E5-BC81-7BCC41BEAE8B}" dt="2023-03-24T00:25:20.617" v="124" actId="478"/>
          <ac:picMkLst>
            <pc:docMk/>
            <pc:sldMk cId="2902220017" sldId="260"/>
            <ac:picMk id="25" creationId="{A47AE50A-66B7-1867-DBFE-0815B3F7B42E}"/>
          </ac:picMkLst>
        </pc:picChg>
        <pc:picChg chg="del mod ord topLvl">
          <ac:chgData name="Nino Philip Ramones" userId="1068934f-e3b4-4e88-ba23-4cb57230c594" providerId="ADAL" clId="{CE1A2483-E38C-48E5-BC81-7BCC41BEAE8B}" dt="2023-03-24T00:25:41.956" v="137" actId="478"/>
          <ac:picMkLst>
            <pc:docMk/>
            <pc:sldMk cId="2902220017" sldId="260"/>
            <ac:picMk id="27" creationId="{CAC26AE1-F79E-5E8F-CCDC-BC0996166C33}"/>
          </ac:picMkLst>
        </pc:picChg>
        <pc:picChg chg="add mod ord">
          <ac:chgData name="Nino Philip Ramones" userId="1068934f-e3b4-4e88-ba23-4cb57230c594" providerId="ADAL" clId="{CE1A2483-E38C-48E5-BC81-7BCC41BEAE8B}" dt="2023-03-24T00:29:50.182" v="164"/>
          <ac:picMkLst>
            <pc:docMk/>
            <pc:sldMk cId="2902220017" sldId="260"/>
            <ac:picMk id="28" creationId="{81AFE020-EE52-028A-F1B3-5B309C216182}"/>
          </ac:picMkLst>
        </pc:picChg>
      </pc:sldChg>
      <pc:sldChg chg="addSp delSp modSp mod">
        <pc:chgData name="Nino Philip Ramones" userId="1068934f-e3b4-4e88-ba23-4cb57230c594" providerId="ADAL" clId="{CE1A2483-E38C-48E5-BC81-7BCC41BEAE8B}" dt="2023-03-26T09:24:30.672" v="28198" actId="20577"/>
        <pc:sldMkLst>
          <pc:docMk/>
          <pc:sldMk cId="4215421811" sldId="261"/>
        </pc:sldMkLst>
        <pc:spChg chg="mod">
          <ac:chgData name="Nino Philip Ramones" userId="1068934f-e3b4-4e88-ba23-4cb57230c594" providerId="ADAL" clId="{CE1A2483-E38C-48E5-BC81-7BCC41BEAE8B}" dt="2023-03-24T13:37:11.484" v="7506" actId="1037"/>
          <ac:spMkLst>
            <pc:docMk/>
            <pc:sldMk cId="4215421811" sldId="261"/>
            <ac:spMk id="5" creationId="{BC141F5B-906B-6265-DA38-F7E04A6C72A8}"/>
          </ac:spMkLst>
        </pc:spChg>
        <pc:spChg chg="mod">
          <ac:chgData name="Nino Philip Ramones" userId="1068934f-e3b4-4e88-ba23-4cb57230c594" providerId="ADAL" clId="{CE1A2483-E38C-48E5-BC81-7BCC41BEAE8B}" dt="2023-03-26T09:23:04.802" v="28140" actId="14100"/>
          <ac:spMkLst>
            <pc:docMk/>
            <pc:sldMk cId="4215421811" sldId="261"/>
            <ac:spMk id="6" creationId="{1C139C71-43D8-DA15-F46A-8598CDF1F78A}"/>
          </ac:spMkLst>
        </pc:spChg>
        <pc:spChg chg="add del mod">
          <ac:chgData name="Nino Philip Ramones" userId="1068934f-e3b4-4e88-ba23-4cb57230c594" providerId="ADAL" clId="{CE1A2483-E38C-48E5-BC81-7BCC41BEAE8B}" dt="2023-03-26T09:23:45.796" v="28143" actId="2711"/>
          <ac:spMkLst>
            <pc:docMk/>
            <pc:sldMk cId="4215421811" sldId="261"/>
            <ac:spMk id="7" creationId="{CB143D5A-4C51-CC45-02B5-43383CAA5C50}"/>
          </ac:spMkLst>
        </pc:spChg>
        <pc:spChg chg="mod">
          <ac:chgData name="Nino Philip Ramones" userId="1068934f-e3b4-4e88-ba23-4cb57230c594" providerId="ADAL" clId="{CE1A2483-E38C-48E5-BC81-7BCC41BEAE8B}" dt="2023-03-26T09:15:41.956" v="28095" actId="164"/>
          <ac:spMkLst>
            <pc:docMk/>
            <pc:sldMk cId="4215421811" sldId="261"/>
            <ac:spMk id="8" creationId="{32B64BE8-E37B-9676-4EB5-17CAABB97627}"/>
          </ac:spMkLst>
        </pc:spChg>
        <pc:spChg chg="mod">
          <ac:chgData name="Nino Philip Ramones" userId="1068934f-e3b4-4e88-ba23-4cb57230c594" providerId="ADAL" clId="{CE1A2483-E38C-48E5-BC81-7BCC41BEAE8B}" dt="2023-03-26T09:24:30.672" v="28198" actId="20577"/>
          <ac:spMkLst>
            <pc:docMk/>
            <pc:sldMk cId="4215421811" sldId="261"/>
            <ac:spMk id="10" creationId="{AA624370-42F0-82DE-228F-BC78C798D723}"/>
          </ac:spMkLst>
        </pc:spChg>
        <pc:spChg chg="mod">
          <ac:chgData name="Nino Philip Ramones" userId="1068934f-e3b4-4e88-ba23-4cb57230c594" providerId="ADAL" clId="{CE1A2483-E38C-48E5-BC81-7BCC41BEAE8B}" dt="2023-03-26T09:15:39.295" v="28094" actId="164"/>
          <ac:spMkLst>
            <pc:docMk/>
            <pc:sldMk cId="4215421811" sldId="261"/>
            <ac:spMk id="18" creationId="{5C2D200D-34E0-6176-C3DC-B1339A75810E}"/>
          </ac:spMkLst>
        </pc:spChg>
        <pc:spChg chg="mod">
          <ac:chgData name="Nino Philip Ramones" userId="1068934f-e3b4-4e88-ba23-4cb57230c594" providerId="ADAL" clId="{CE1A2483-E38C-48E5-BC81-7BCC41BEAE8B}" dt="2023-03-26T09:15:37.198" v="28093" actId="164"/>
          <ac:spMkLst>
            <pc:docMk/>
            <pc:sldMk cId="4215421811" sldId="261"/>
            <ac:spMk id="27" creationId="{BC110942-A5E1-82F1-B47D-CB63CB9C40B0}"/>
          </ac:spMkLst>
        </pc:spChg>
        <pc:grpChg chg="add mod">
          <ac:chgData name="Nino Philip Ramones" userId="1068934f-e3b4-4e88-ba23-4cb57230c594" providerId="ADAL" clId="{CE1A2483-E38C-48E5-BC81-7BCC41BEAE8B}" dt="2023-03-26T09:16:08.842" v="28099" actId="1036"/>
          <ac:grpSpMkLst>
            <pc:docMk/>
            <pc:sldMk cId="4215421811" sldId="261"/>
            <ac:grpSpMk id="9" creationId="{86565025-D585-4FE0-F5D0-00D60DC63201}"/>
          </ac:grpSpMkLst>
        </pc:grpChg>
        <pc:grpChg chg="add mod">
          <ac:chgData name="Nino Philip Ramones" userId="1068934f-e3b4-4e88-ba23-4cb57230c594" providerId="ADAL" clId="{CE1A2483-E38C-48E5-BC81-7BCC41BEAE8B}" dt="2023-03-26T09:16:08.842" v="28099" actId="1036"/>
          <ac:grpSpMkLst>
            <pc:docMk/>
            <pc:sldMk cId="4215421811" sldId="261"/>
            <ac:grpSpMk id="28" creationId="{1E2DCC1B-E94A-BBE8-ED0F-0C36BBB2851B}"/>
          </ac:grpSpMkLst>
        </pc:grpChg>
        <pc:grpChg chg="add mod">
          <ac:chgData name="Nino Philip Ramones" userId="1068934f-e3b4-4e88-ba23-4cb57230c594" providerId="ADAL" clId="{CE1A2483-E38C-48E5-BC81-7BCC41BEAE8B}" dt="2023-03-26T09:15:41.956" v="28095" actId="164"/>
          <ac:grpSpMkLst>
            <pc:docMk/>
            <pc:sldMk cId="4215421811" sldId="261"/>
            <ac:grpSpMk id="29" creationId="{9DC79FC5-8B48-6ADC-ED7A-88F48A47E744}"/>
          </ac:grpSpMkLst>
        </pc:grpChg>
      </pc:sldChg>
      <pc:sldChg chg="addSp delSp modSp mod">
        <pc:chgData name="Nino Philip Ramones" userId="1068934f-e3b4-4e88-ba23-4cb57230c594" providerId="ADAL" clId="{CE1A2483-E38C-48E5-BC81-7BCC41BEAE8B}" dt="2023-03-26T06:57:52.572" v="19125" actId="1038"/>
        <pc:sldMkLst>
          <pc:docMk/>
          <pc:sldMk cId="3447888896" sldId="262"/>
        </pc:sldMkLst>
        <pc:spChg chg="mod">
          <ac:chgData name="Nino Philip Ramones" userId="1068934f-e3b4-4e88-ba23-4cb57230c594" providerId="ADAL" clId="{CE1A2483-E38C-48E5-BC81-7BCC41BEAE8B}" dt="2023-03-26T06:57:21.495" v="19121" actId="1037"/>
          <ac:spMkLst>
            <pc:docMk/>
            <pc:sldMk cId="3447888896" sldId="262"/>
            <ac:spMk id="6" creationId="{1C139C71-43D8-DA15-F46A-8598CDF1F78A}"/>
          </ac:spMkLst>
        </pc:spChg>
        <pc:spChg chg="add mod">
          <ac:chgData name="Nino Philip Ramones" userId="1068934f-e3b4-4e88-ba23-4cb57230c594" providerId="ADAL" clId="{CE1A2483-E38C-48E5-BC81-7BCC41BEAE8B}" dt="2023-03-26T06:57:52.572" v="19125" actId="1038"/>
          <ac:spMkLst>
            <pc:docMk/>
            <pc:sldMk cId="3447888896" sldId="262"/>
            <ac:spMk id="7" creationId="{6F2A02D8-D1DC-4B6B-4563-8D195DDC3A52}"/>
          </ac:spMkLst>
        </pc:spChg>
        <pc:spChg chg="mod">
          <ac:chgData name="Nino Philip Ramones" userId="1068934f-e3b4-4e88-ba23-4cb57230c594" providerId="ADAL" clId="{CE1A2483-E38C-48E5-BC81-7BCC41BEAE8B}" dt="2023-03-24T06:27:23.334" v="1118" actId="20577"/>
          <ac:spMkLst>
            <pc:docMk/>
            <pc:sldMk cId="3447888896" sldId="262"/>
            <ac:spMk id="8" creationId="{32B64BE8-E37B-9676-4EB5-17CAABB97627}"/>
          </ac:spMkLst>
        </pc:spChg>
        <pc:spChg chg="mod">
          <ac:chgData name="Nino Philip Ramones" userId="1068934f-e3b4-4e88-ba23-4cb57230c594" providerId="ADAL" clId="{CE1A2483-E38C-48E5-BC81-7BCC41BEAE8B}" dt="2023-03-24T13:37:23.437" v="7508"/>
          <ac:spMkLst>
            <pc:docMk/>
            <pc:sldMk cId="3447888896" sldId="262"/>
            <ac:spMk id="24" creationId="{DC4A273A-BA58-612B-1F1E-C88D819ADBAB}"/>
          </ac:spMkLst>
        </pc:spChg>
        <pc:spChg chg="mod">
          <ac:chgData name="Nino Philip Ramones" userId="1068934f-e3b4-4e88-ba23-4cb57230c594" providerId="ADAL" clId="{CE1A2483-E38C-48E5-BC81-7BCC41BEAE8B}" dt="2023-03-24T13:37:23.437" v="7508"/>
          <ac:spMkLst>
            <pc:docMk/>
            <pc:sldMk cId="3447888896" sldId="262"/>
            <ac:spMk id="25" creationId="{6297E237-28A2-55C6-27EA-9AA420D84038}"/>
          </ac:spMkLst>
        </pc:spChg>
        <pc:spChg chg="del mod topLvl">
          <ac:chgData name="Nino Philip Ramones" userId="1068934f-e3b4-4e88-ba23-4cb57230c594" providerId="ADAL" clId="{CE1A2483-E38C-48E5-BC81-7BCC41BEAE8B}" dt="2023-03-24T05:52:12.859" v="628" actId="478"/>
          <ac:spMkLst>
            <pc:docMk/>
            <pc:sldMk cId="3447888896" sldId="262"/>
            <ac:spMk id="31" creationId="{FA64FFA0-2BA4-C79E-0B08-995D7829F35E}"/>
          </ac:spMkLst>
        </pc:spChg>
        <pc:spChg chg="del mod topLvl">
          <ac:chgData name="Nino Philip Ramones" userId="1068934f-e3b4-4e88-ba23-4cb57230c594" providerId="ADAL" clId="{CE1A2483-E38C-48E5-BC81-7BCC41BEAE8B}" dt="2023-03-24T06:39:16.364" v="1510" actId="478"/>
          <ac:spMkLst>
            <pc:docMk/>
            <pc:sldMk cId="3447888896" sldId="262"/>
            <ac:spMk id="32" creationId="{9CB74343-638F-6592-3CB5-A30582FADB95}"/>
          </ac:spMkLst>
        </pc:spChg>
        <pc:grpChg chg="del">
          <ac:chgData name="Nino Philip Ramones" userId="1068934f-e3b4-4e88-ba23-4cb57230c594" providerId="ADAL" clId="{CE1A2483-E38C-48E5-BC81-7BCC41BEAE8B}" dt="2023-03-24T13:37:22.763" v="7507" actId="478"/>
          <ac:grpSpMkLst>
            <pc:docMk/>
            <pc:sldMk cId="3447888896" sldId="262"/>
            <ac:grpSpMk id="2" creationId="{67F3DB62-8ACD-0F47-2790-041A8C3C3A76}"/>
          </ac:grpSpMkLst>
        </pc:grpChg>
        <pc:grpChg chg="add mod">
          <ac:chgData name="Nino Philip Ramones" userId="1068934f-e3b4-4e88-ba23-4cb57230c594" providerId="ADAL" clId="{CE1A2483-E38C-48E5-BC81-7BCC41BEAE8B}" dt="2023-03-24T06:49:54.793" v="2017" actId="14100"/>
          <ac:grpSpMkLst>
            <pc:docMk/>
            <pc:sldMk cId="3447888896" sldId="262"/>
            <ac:grpSpMk id="21" creationId="{3C28B22B-1312-4FEA-5511-77F6A8B00F01}"/>
          </ac:grpSpMkLst>
        </pc:grpChg>
        <pc:grpChg chg="add mod">
          <ac:chgData name="Nino Philip Ramones" userId="1068934f-e3b4-4e88-ba23-4cb57230c594" providerId="ADAL" clId="{CE1A2483-E38C-48E5-BC81-7BCC41BEAE8B}" dt="2023-03-24T13:37:23.437" v="7508"/>
          <ac:grpSpMkLst>
            <pc:docMk/>
            <pc:sldMk cId="3447888896" sldId="262"/>
            <ac:grpSpMk id="22" creationId="{6534A76F-79F2-15E3-B659-4E7B79386932}"/>
          </ac:grpSpMkLst>
        </pc:grpChg>
        <pc:grpChg chg="del">
          <ac:chgData name="Nino Philip Ramones" userId="1068934f-e3b4-4e88-ba23-4cb57230c594" providerId="ADAL" clId="{CE1A2483-E38C-48E5-BC81-7BCC41BEAE8B}" dt="2023-03-24T05:52:08.892" v="627" actId="165"/>
          <ac:grpSpMkLst>
            <pc:docMk/>
            <pc:sldMk cId="3447888896" sldId="262"/>
            <ac:grpSpMk id="33" creationId="{AD4707F5-6FE1-FEA7-D4DA-F7E1D4A0C644}"/>
          </ac:grpSpMkLst>
        </pc:grpChg>
        <pc:picChg chg="add mod modCrop">
          <ac:chgData name="Nino Philip Ramones" userId="1068934f-e3b4-4e88-ba23-4cb57230c594" providerId="ADAL" clId="{CE1A2483-E38C-48E5-BC81-7BCC41BEAE8B}" dt="2023-03-24T06:48:18.615" v="1982" actId="164"/>
          <ac:picMkLst>
            <pc:docMk/>
            <pc:sldMk cId="3447888896" sldId="262"/>
            <ac:picMk id="10" creationId="{8226DC24-F325-3F44-32D2-3A323B81FCEF}"/>
          </ac:picMkLst>
        </pc:picChg>
        <pc:picChg chg="add del mod modCrop">
          <ac:chgData name="Nino Philip Ramones" userId="1068934f-e3b4-4e88-ba23-4cb57230c594" providerId="ADAL" clId="{CE1A2483-E38C-48E5-BC81-7BCC41BEAE8B}" dt="2023-03-24T06:45:59.329" v="1644" actId="478"/>
          <ac:picMkLst>
            <pc:docMk/>
            <pc:sldMk cId="3447888896" sldId="262"/>
            <ac:picMk id="12" creationId="{4EEB2149-86C3-15B8-7AD3-FAB10E3E683B}"/>
          </ac:picMkLst>
        </pc:picChg>
        <pc:picChg chg="add mod modCrop">
          <ac:chgData name="Nino Philip Ramones" userId="1068934f-e3b4-4e88-ba23-4cb57230c594" providerId="ADAL" clId="{CE1A2483-E38C-48E5-BC81-7BCC41BEAE8B}" dt="2023-03-24T06:48:18.615" v="1982" actId="164"/>
          <ac:picMkLst>
            <pc:docMk/>
            <pc:sldMk cId="3447888896" sldId="262"/>
            <ac:picMk id="14" creationId="{24842BF2-216F-647F-2034-4A87FCBD331E}"/>
          </ac:picMkLst>
        </pc:picChg>
        <pc:picChg chg="add mod modCrop">
          <ac:chgData name="Nino Philip Ramones" userId="1068934f-e3b4-4e88-ba23-4cb57230c594" providerId="ADAL" clId="{CE1A2483-E38C-48E5-BC81-7BCC41BEAE8B}" dt="2023-03-24T06:50:11.932" v="2019" actId="1036"/>
          <ac:picMkLst>
            <pc:docMk/>
            <pc:sldMk cId="3447888896" sldId="262"/>
            <ac:picMk id="16" creationId="{02EA2C52-F75C-66B2-9A71-0E432100DDDB}"/>
          </ac:picMkLst>
        </pc:picChg>
        <pc:picChg chg="add del mod modCrop">
          <ac:chgData name="Nino Philip Ramones" userId="1068934f-e3b4-4e88-ba23-4cb57230c594" providerId="ADAL" clId="{CE1A2483-E38C-48E5-BC81-7BCC41BEAE8B}" dt="2023-03-24T06:45:59.329" v="1644" actId="478"/>
          <ac:picMkLst>
            <pc:docMk/>
            <pc:sldMk cId="3447888896" sldId="262"/>
            <ac:picMk id="18" creationId="{A79DE424-84D8-35E4-90FD-1BBFC50EA167}"/>
          </ac:picMkLst>
        </pc:picChg>
        <pc:picChg chg="add del mod modCrop">
          <ac:chgData name="Nino Philip Ramones" userId="1068934f-e3b4-4e88-ba23-4cb57230c594" providerId="ADAL" clId="{CE1A2483-E38C-48E5-BC81-7BCC41BEAE8B}" dt="2023-03-24T06:45:59.329" v="1644" actId="478"/>
          <ac:picMkLst>
            <pc:docMk/>
            <pc:sldMk cId="3447888896" sldId="262"/>
            <ac:picMk id="20" creationId="{03349A81-C18E-4ABA-F26E-57D7B1EFD38F}"/>
          </ac:picMkLst>
        </pc:picChg>
        <pc:picChg chg="del mod topLvl">
          <ac:chgData name="Nino Philip Ramones" userId="1068934f-e3b4-4e88-ba23-4cb57230c594" providerId="ADAL" clId="{CE1A2483-E38C-48E5-BC81-7BCC41BEAE8B}" dt="2023-03-24T06:39:18.860" v="1511" actId="478"/>
          <ac:picMkLst>
            <pc:docMk/>
            <pc:sldMk cId="3447888896" sldId="262"/>
            <ac:picMk id="28" creationId="{30D97CD0-6C59-1806-C479-57ADB800F47D}"/>
          </ac:picMkLst>
        </pc:picChg>
        <pc:picChg chg="del mod topLvl">
          <ac:chgData name="Nino Philip Ramones" userId="1068934f-e3b4-4e88-ba23-4cb57230c594" providerId="ADAL" clId="{CE1A2483-E38C-48E5-BC81-7BCC41BEAE8B}" dt="2023-03-24T05:52:12.859" v="628" actId="478"/>
          <ac:picMkLst>
            <pc:docMk/>
            <pc:sldMk cId="3447888896" sldId="262"/>
            <ac:picMk id="30" creationId="{4C3B4024-618D-5602-746E-2B142A7B2B8B}"/>
          </ac:picMkLst>
        </pc:picChg>
        <pc:cxnChg chg="mod">
          <ac:chgData name="Nino Philip Ramones" userId="1068934f-e3b4-4e88-ba23-4cb57230c594" providerId="ADAL" clId="{CE1A2483-E38C-48E5-BC81-7BCC41BEAE8B}" dt="2023-03-24T13:37:23.437" v="7508"/>
          <ac:cxnSpMkLst>
            <pc:docMk/>
            <pc:sldMk cId="3447888896" sldId="262"/>
            <ac:cxnSpMk id="23" creationId="{3356E87A-CA16-78A7-77D2-76EBC7F65914}"/>
          </ac:cxnSpMkLst>
        </pc:cxnChg>
      </pc:sldChg>
      <pc:sldChg chg="del">
        <pc:chgData name="Nino Philip Ramones" userId="1068934f-e3b4-4e88-ba23-4cb57230c594" providerId="ADAL" clId="{CE1A2483-E38C-48E5-BC81-7BCC41BEAE8B}" dt="2023-03-24T05:52:38.517" v="629" actId="47"/>
        <pc:sldMkLst>
          <pc:docMk/>
          <pc:sldMk cId="3178388784" sldId="263"/>
        </pc:sldMkLst>
      </pc:sldChg>
      <pc:sldChg chg="del">
        <pc:chgData name="Nino Philip Ramones" userId="1068934f-e3b4-4e88-ba23-4cb57230c594" providerId="ADAL" clId="{CE1A2483-E38C-48E5-BC81-7BCC41BEAE8B}" dt="2023-03-24T05:52:38.517" v="629" actId="47"/>
        <pc:sldMkLst>
          <pc:docMk/>
          <pc:sldMk cId="3278429691" sldId="264"/>
        </pc:sldMkLst>
      </pc:sldChg>
      <pc:sldChg chg="del">
        <pc:chgData name="Nino Philip Ramones" userId="1068934f-e3b4-4e88-ba23-4cb57230c594" providerId="ADAL" clId="{CE1A2483-E38C-48E5-BC81-7BCC41BEAE8B}" dt="2023-03-24T05:52:38.517" v="629" actId="47"/>
        <pc:sldMkLst>
          <pc:docMk/>
          <pc:sldMk cId="2263550970" sldId="265"/>
        </pc:sldMkLst>
      </pc:sldChg>
      <pc:sldChg chg="del">
        <pc:chgData name="Nino Philip Ramones" userId="1068934f-e3b4-4e88-ba23-4cb57230c594" providerId="ADAL" clId="{CE1A2483-E38C-48E5-BC81-7BCC41BEAE8B}" dt="2023-03-24T05:52:38.517" v="629" actId="47"/>
        <pc:sldMkLst>
          <pc:docMk/>
          <pc:sldMk cId="3654599305" sldId="266"/>
        </pc:sldMkLst>
      </pc:sldChg>
      <pc:sldChg chg="del">
        <pc:chgData name="Nino Philip Ramones" userId="1068934f-e3b4-4e88-ba23-4cb57230c594" providerId="ADAL" clId="{CE1A2483-E38C-48E5-BC81-7BCC41BEAE8B}" dt="2023-03-24T05:52:38.517" v="629" actId="47"/>
        <pc:sldMkLst>
          <pc:docMk/>
          <pc:sldMk cId="1113147199" sldId="267"/>
        </pc:sldMkLst>
      </pc:sldChg>
      <pc:sldChg chg="del">
        <pc:chgData name="Nino Philip Ramones" userId="1068934f-e3b4-4e88-ba23-4cb57230c594" providerId="ADAL" clId="{CE1A2483-E38C-48E5-BC81-7BCC41BEAE8B}" dt="2023-03-24T05:52:38.517" v="629" actId="47"/>
        <pc:sldMkLst>
          <pc:docMk/>
          <pc:sldMk cId="1375385394" sldId="268"/>
        </pc:sldMkLst>
      </pc:sldChg>
      <pc:sldChg chg="del">
        <pc:chgData name="Nino Philip Ramones" userId="1068934f-e3b4-4e88-ba23-4cb57230c594" providerId="ADAL" clId="{CE1A2483-E38C-48E5-BC81-7BCC41BEAE8B}" dt="2023-03-24T05:52:38.517" v="629" actId="47"/>
        <pc:sldMkLst>
          <pc:docMk/>
          <pc:sldMk cId="1809057524" sldId="269"/>
        </pc:sldMkLst>
      </pc:sldChg>
      <pc:sldChg chg="del">
        <pc:chgData name="Nino Philip Ramones" userId="1068934f-e3b4-4e88-ba23-4cb57230c594" providerId="ADAL" clId="{CE1A2483-E38C-48E5-BC81-7BCC41BEAE8B}" dt="2023-03-24T05:52:38.517" v="629" actId="47"/>
        <pc:sldMkLst>
          <pc:docMk/>
          <pc:sldMk cId="1388577944" sldId="270"/>
        </pc:sldMkLst>
      </pc:sldChg>
      <pc:sldChg chg="del">
        <pc:chgData name="Nino Philip Ramones" userId="1068934f-e3b4-4e88-ba23-4cb57230c594" providerId="ADAL" clId="{CE1A2483-E38C-48E5-BC81-7BCC41BEAE8B}" dt="2023-03-24T05:52:38.517" v="629" actId="47"/>
        <pc:sldMkLst>
          <pc:docMk/>
          <pc:sldMk cId="2884965363" sldId="271"/>
        </pc:sldMkLst>
      </pc:sldChg>
      <pc:sldChg chg="del">
        <pc:chgData name="Nino Philip Ramones" userId="1068934f-e3b4-4e88-ba23-4cb57230c594" providerId="ADAL" clId="{CE1A2483-E38C-48E5-BC81-7BCC41BEAE8B}" dt="2023-03-24T05:52:38.517" v="629" actId="47"/>
        <pc:sldMkLst>
          <pc:docMk/>
          <pc:sldMk cId="3899211816" sldId="272"/>
        </pc:sldMkLst>
      </pc:sldChg>
      <pc:sldChg chg="del">
        <pc:chgData name="Nino Philip Ramones" userId="1068934f-e3b4-4e88-ba23-4cb57230c594" providerId="ADAL" clId="{CE1A2483-E38C-48E5-BC81-7BCC41BEAE8B}" dt="2023-03-24T05:52:38.517" v="629" actId="47"/>
        <pc:sldMkLst>
          <pc:docMk/>
          <pc:sldMk cId="3443818821" sldId="273"/>
        </pc:sldMkLst>
      </pc:sldChg>
      <pc:sldChg chg="del">
        <pc:chgData name="Nino Philip Ramones" userId="1068934f-e3b4-4e88-ba23-4cb57230c594" providerId="ADAL" clId="{CE1A2483-E38C-48E5-BC81-7BCC41BEAE8B}" dt="2023-03-24T05:52:38.517" v="629" actId="47"/>
        <pc:sldMkLst>
          <pc:docMk/>
          <pc:sldMk cId="2667507021" sldId="274"/>
        </pc:sldMkLst>
      </pc:sldChg>
      <pc:sldChg chg="del">
        <pc:chgData name="Nino Philip Ramones" userId="1068934f-e3b4-4e88-ba23-4cb57230c594" providerId="ADAL" clId="{CE1A2483-E38C-48E5-BC81-7BCC41BEAE8B}" dt="2023-03-24T05:52:38.517" v="629" actId="47"/>
        <pc:sldMkLst>
          <pc:docMk/>
          <pc:sldMk cId="1177777954" sldId="275"/>
        </pc:sldMkLst>
      </pc:sldChg>
      <pc:sldChg chg="del">
        <pc:chgData name="Nino Philip Ramones" userId="1068934f-e3b4-4e88-ba23-4cb57230c594" providerId="ADAL" clId="{CE1A2483-E38C-48E5-BC81-7BCC41BEAE8B}" dt="2023-03-24T05:52:38.517" v="629" actId="47"/>
        <pc:sldMkLst>
          <pc:docMk/>
          <pc:sldMk cId="2937963568" sldId="276"/>
        </pc:sldMkLst>
      </pc:sldChg>
      <pc:sldChg chg="del">
        <pc:chgData name="Nino Philip Ramones" userId="1068934f-e3b4-4e88-ba23-4cb57230c594" providerId="ADAL" clId="{CE1A2483-E38C-48E5-BC81-7BCC41BEAE8B}" dt="2023-03-24T05:52:38.517" v="629" actId="47"/>
        <pc:sldMkLst>
          <pc:docMk/>
          <pc:sldMk cId="3053214848" sldId="277"/>
        </pc:sldMkLst>
      </pc:sldChg>
      <pc:sldChg chg="del">
        <pc:chgData name="Nino Philip Ramones" userId="1068934f-e3b4-4e88-ba23-4cb57230c594" providerId="ADAL" clId="{CE1A2483-E38C-48E5-BC81-7BCC41BEAE8B}" dt="2023-03-24T05:52:38.517" v="629" actId="47"/>
        <pc:sldMkLst>
          <pc:docMk/>
          <pc:sldMk cId="589416536" sldId="278"/>
        </pc:sldMkLst>
      </pc:sldChg>
      <pc:sldChg chg="del">
        <pc:chgData name="Nino Philip Ramones" userId="1068934f-e3b4-4e88-ba23-4cb57230c594" providerId="ADAL" clId="{CE1A2483-E38C-48E5-BC81-7BCC41BEAE8B}" dt="2023-03-24T05:52:38.517" v="629" actId="47"/>
        <pc:sldMkLst>
          <pc:docMk/>
          <pc:sldMk cId="2668961407" sldId="279"/>
        </pc:sldMkLst>
      </pc:sldChg>
      <pc:sldChg chg="del">
        <pc:chgData name="Nino Philip Ramones" userId="1068934f-e3b4-4e88-ba23-4cb57230c594" providerId="ADAL" clId="{CE1A2483-E38C-48E5-BC81-7BCC41BEAE8B}" dt="2023-03-24T05:52:38.517" v="629" actId="47"/>
        <pc:sldMkLst>
          <pc:docMk/>
          <pc:sldMk cId="3713819476" sldId="280"/>
        </pc:sldMkLst>
      </pc:sldChg>
      <pc:sldChg chg="addSp delSp modSp mod modNotesTx">
        <pc:chgData name="Nino Philip Ramones" userId="1068934f-e3b4-4e88-ba23-4cb57230c594" providerId="ADAL" clId="{CE1A2483-E38C-48E5-BC81-7BCC41BEAE8B}" dt="2023-03-26T09:02:45.345" v="26601" actId="2711"/>
        <pc:sldMkLst>
          <pc:docMk/>
          <pc:sldMk cId="3042634148" sldId="281"/>
        </pc:sldMkLst>
        <pc:spChg chg="mod">
          <ac:chgData name="Nino Philip Ramones" userId="1068934f-e3b4-4e88-ba23-4cb57230c594" providerId="ADAL" clId="{CE1A2483-E38C-48E5-BC81-7BCC41BEAE8B}" dt="2023-03-25T10:11:49.214" v="10005"/>
          <ac:spMkLst>
            <pc:docMk/>
            <pc:sldMk cId="3042634148" sldId="281"/>
            <ac:spMk id="4" creationId="{76864BAD-3B18-C72F-CC64-563AF3336E11}"/>
          </ac:spMkLst>
        </pc:spChg>
        <pc:spChg chg="mod">
          <ac:chgData name="Nino Philip Ramones" userId="1068934f-e3b4-4e88-ba23-4cb57230c594" providerId="ADAL" clId="{CE1A2483-E38C-48E5-BC81-7BCC41BEAE8B}" dt="2023-03-25T10:11:49.214" v="10005"/>
          <ac:spMkLst>
            <pc:docMk/>
            <pc:sldMk cId="3042634148" sldId="281"/>
            <ac:spMk id="5" creationId="{9CB76D31-2C79-0331-D6E7-2FA8BC232AF6}"/>
          </ac:spMkLst>
        </pc:spChg>
        <pc:spChg chg="mod">
          <ac:chgData name="Nino Philip Ramones" userId="1068934f-e3b4-4e88-ba23-4cb57230c594" providerId="ADAL" clId="{CE1A2483-E38C-48E5-BC81-7BCC41BEAE8B}" dt="2023-03-26T09:02:45.345" v="26601" actId="2711"/>
          <ac:spMkLst>
            <pc:docMk/>
            <pc:sldMk cId="3042634148" sldId="281"/>
            <ac:spMk id="6" creationId="{1C139C71-43D8-DA15-F46A-8598CDF1F78A}"/>
          </ac:spMkLst>
        </pc:spChg>
        <pc:spChg chg="mod">
          <ac:chgData name="Nino Philip Ramones" userId="1068934f-e3b4-4e88-ba23-4cb57230c594" providerId="ADAL" clId="{CE1A2483-E38C-48E5-BC81-7BCC41BEAE8B}" dt="2023-03-24T13:37:43.736" v="7516"/>
          <ac:spMkLst>
            <pc:docMk/>
            <pc:sldMk cId="3042634148" sldId="281"/>
            <ac:spMk id="15" creationId="{FF3BBCC9-62E4-F23C-C546-577D8945B585}"/>
          </ac:spMkLst>
        </pc:spChg>
        <pc:spChg chg="mod">
          <ac:chgData name="Nino Philip Ramones" userId="1068934f-e3b4-4e88-ba23-4cb57230c594" providerId="ADAL" clId="{CE1A2483-E38C-48E5-BC81-7BCC41BEAE8B}" dt="2023-03-24T13:37:43.736" v="7516"/>
          <ac:spMkLst>
            <pc:docMk/>
            <pc:sldMk cId="3042634148" sldId="281"/>
            <ac:spMk id="16" creationId="{91D9AC69-A140-231E-1993-7A669B58AB94}"/>
          </ac:spMkLst>
        </pc:spChg>
        <pc:grpChg chg="add mod">
          <ac:chgData name="Nino Philip Ramones" userId="1068934f-e3b4-4e88-ba23-4cb57230c594" providerId="ADAL" clId="{CE1A2483-E38C-48E5-BC81-7BCC41BEAE8B}" dt="2023-03-25T10:11:49.214" v="10005"/>
          <ac:grpSpMkLst>
            <pc:docMk/>
            <pc:sldMk cId="3042634148" sldId="281"/>
            <ac:grpSpMk id="2" creationId="{5EABA244-7A38-E271-5051-10FF5D7551A4}"/>
          </ac:grpSpMkLst>
        </pc:grpChg>
        <pc:grpChg chg="del">
          <ac:chgData name="Nino Philip Ramones" userId="1068934f-e3b4-4e88-ba23-4cb57230c594" providerId="ADAL" clId="{CE1A2483-E38C-48E5-BC81-7BCC41BEAE8B}" dt="2023-03-24T13:37:43.259" v="7515" actId="478"/>
          <ac:grpSpMkLst>
            <pc:docMk/>
            <pc:sldMk cId="3042634148" sldId="281"/>
            <ac:grpSpMk id="2" creationId="{67F3DB62-8ACD-0F47-2790-041A8C3C3A76}"/>
          </ac:grpSpMkLst>
        </pc:grpChg>
        <pc:grpChg chg="add del mod">
          <ac:chgData name="Nino Philip Ramones" userId="1068934f-e3b4-4e88-ba23-4cb57230c594" providerId="ADAL" clId="{CE1A2483-E38C-48E5-BC81-7BCC41BEAE8B}" dt="2023-03-25T10:11:48.631" v="10004" actId="478"/>
          <ac:grpSpMkLst>
            <pc:docMk/>
            <pc:sldMk cId="3042634148" sldId="281"/>
            <ac:grpSpMk id="7" creationId="{9FE7345E-CBAE-78B7-7B2F-43711CAB67F7}"/>
          </ac:grpSpMkLst>
        </pc:grpChg>
        <pc:cxnChg chg="mod">
          <ac:chgData name="Nino Philip Ramones" userId="1068934f-e3b4-4e88-ba23-4cb57230c594" providerId="ADAL" clId="{CE1A2483-E38C-48E5-BC81-7BCC41BEAE8B}" dt="2023-03-25T10:11:49.214" v="10005"/>
          <ac:cxnSpMkLst>
            <pc:docMk/>
            <pc:sldMk cId="3042634148" sldId="281"/>
            <ac:cxnSpMk id="3" creationId="{0F1CEC05-C38A-9121-8BDD-3E9E18D392B2}"/>
          </ac:cxnSpMkLst>
        </pc:cxnChg>
        <pc:cxnChg chg="mod">
          <ac:chgData name="Nino Philip Ramones" userId="1068934f-e3b4-4e88-ba23-4cb57230c594" providerId="ADAL" clId="{CE1A2483-E38C-48E5-BC81-7BCC41BEAE8B}" dt="2023-03-24T13:37:43.736" v="7516"/>
          <ac:cxnSpMkLst>
            <pc:docMk/>
            <pc:sldMk cId="3042634148" sldId="281"/>
            <ac:cxnSpMk id="9" creationId="{FB6A24D1-AF6B-697E-21C8-EF8AD9658E6A}"/>
          </ac:cxnSpMkLst>
        </pc:cxnChg>
      </pc:sldChg>
      <pc:sldChg chg="addSp delSp modSp mod">
        <pc:chgData name="Nino Philip Ramones" userId="1068934f-e3b4-4e88-ba23-4cb57230c594" providerId="ADAL" clId="{CE1A2483-E38C-48E5-BC81-7BCC41BEAE8B}" dt="2023-03-26T09:08:48.902" v="26868" actId="20577"/>
        <pc:sldMkLst>
          <pc:docMk/>
          <pc:sldMk cId="2124879564" sldId="282"/>
        </pc:sldMkLst>
        <pc:spChg chg="mod">
          <ac:chgData name="Nino Philip Ramones" userId="1068934f-e3b4-4e88-ba23-4cb57230c594" providerId="ADAL" clId="{CE1A2483-E38C-48E5-BC81-7BCC41BEAE8B}" dt="2023-03-26T09:08:48.902" v="26868" actId="20577"/>
          <ac:spMkLst>
            <pc:docMk/>
            <pc:sldMk cId="2124879564" sldId="282"/>
            <ac:spMk id="6" creationId="{1C139C71-43D8-DA15-F46A-8598CDF1F78A}"/>
          </ac:spMkLst>
        </pc:spChg>
        <pc:spChg chg="mod">
          <ac:chgData name="Nino Philip Ramones" userId="1068934f-e3b4-4e88-ba23-4cb57230c594" providerId="ADAL" clId="{CE1A2483-E38C-48E5-BC81-7BCC41BEAE8B}" dt="2023-03-26T09:07:37.555" v="26847" actId="20577"/>
          <ac:spMkLst>
            <pc:docMk/>
            <pc:sldMk cId="2124879564" sldId="282"/>
            <ac:spMk id="7" creationId="{371E6B4D-82A7-5E51-F870-CD5CB44F69BE}"/>
          </ac:spMkLst>
        </pc:spChg>
        <pc:spChg chg="mod">
          <ac:chgData name="Nino Philip Ramones" userId="1068934f-e3b4-4e88-ba23-4cb57230c594" providerId="ADAL" clId="{CE1A2483-E38C-48E5-BC81-7BCC41BEAE8B}" dt="2023-03-26T09:07:13.709" v="26837" actId="20577"/>
          <ac:spMkLst>
            <pc:docMk/>
            <pc:sldMk cId="2124879564" sldId="282"/>
            <ac:spMk id="9" creationId="{5A8CE56E-616D-7AEA-3FD6-3C2C4ED2E77D}"/>
          </ac:spMkLst>
        </pc:spChg>
        <pc:spChg chg="del mod">
          <ac:chgData name="Nino Philip Ramones" userId="1068934f-e3b4-4e88-ba23-4cb57230c594" providerId="ADAL" clId="{CE1A2483-E38C-48E5-BC81-7BCC41BEAE8B}" dt="2023-03-26T09:07:25.179" v="26838" actId="478"/>
          <ac:spMkLst>
            <pc:docMk/>
            <pc:sldMk cId="2124879564" sldId="282"/>
            <ac:spMk id="15" creationId="{B7016611-C19B-F981-0493-1C1AAFFC517B}"/>
          </ac:spMkLst>
        </pc:spChg>
        <pc:spChg chg="del mod">
          <ac:chgData name="Nino Philip Ramones" userId="1068934f-e3b4-4e88-ba23-4cb57230c594" providerId="ADAL" clId="{CE1A2483-E38C-48E5-BC81-7BCC41BEAE8B}" dt="2023-03-26T09:07:25.179" v="26838" actId="478"/>
          <ac:spMkLst>
            <pc:docMk/>
            <pc:sldMk cId="2124879564" sldId="282"/>
            <ac:spMk id="16" creationId="{93640B3D-36FC-1768-2FB8-1BFEB1323F57}"/>
          </ac:spMkLst>
        </pc:spChg>
        <pc:spChg chg="mod">
          <ac:chgData name="Nino Philip Ramones" userId="1068934f-e3b4-4e88-ba23-4cb57230c594" providerId="ADAL" clId="{CE1A2483-E38C-48E5-BC81-7BCC41BEAE8B}" dt="2023-03-26T09:04:43.815" v="26736"/>
          <ac:spMkLst>
            <pc:docMk/>
            <pc:sldMk cId="2124879564" sldId="282"/>
            <ac:spMk id="19" creationId="{42596169-A103-C299-668D-A43D2FBAA062}"/>
          </ac:spMkLst>
        </pc:spChg>
        <pc:spChg chg="mod">
          <ac:chgData name="Nino Philip Ramones" userId="1068934f-e3b4-4e88-ba23-4cb57230c594" providerId="ADAL" clId="{CE1A2483-E38C-48E5-BC81-7BCC41BEAE8B}" dt="2023-03-26T09:04:43.815" v="26736"/>
          <ac:spMkLst>
            <pc:docMk/>
            <pc:sldMk cId="2124879564" sldId="282"/>
            <ac:spMk id="20" creationId="{783B1446-128E-E52A-4386-5BFAF935DC3A}"/>
          </ac:spMkLst>
        </pc:spChg>
        <pc:grpChg chg="del">
          <ac:chgData name="Nino Philip Ramones" userId="1068934f-e3b4-4e88-ba23-4cb57230c594" providerId="ADAL" clId="{CE1A2483-E38C-48E5-BC81-7BCC41BEAE8B}" dt="2023-03-26T09:04:43.109" v="26735" actId="478"/>
          <ac:grpSpMkLst>
            <pc:docMk/>
            <pc:sldMk cId="2124879564" sldId="282"/>
            <ac:grpSpMk id="2" creationId="{67F3DB62-8ACD-0F47-2790-041A8C3C3A76}"/>
          </ac:grpSpMkLst>
        </pc:grpChg>
        <pc:grpChg chg="add mod">
          <ac:chgData name="Nino Philip Ramones" userId="1068934f-e3b4-4e88-ba23-4cb57230c594" providerId="ADAL" clId="{CE1A2483-E38C-48E5-BC81-7BCC41BEAE8B}" dt="2023-03-26T09:04:43.815" v="26736"/>
          <ac:grpSpMkLst>
            <pc:docMk/>
            <pc:sldMk cId="2124879564" sldId="282"/>
            <ac:grpSpMk id="17" creationId="{BFFA929E-84CD-1FBE-F02F-C2D7746FEE95}"/>
          </ac:grpSpMkLst>
        </pc:grpChg>
        <pc:cxnChg chg="mod">
          <ac:chgData name="Nino Philip Ramones" userId="1068934f-e3b4-4e88-ba23-4cb57230c594" providerId="ADAL" clId="{CE1A2483-E38C-48E5-BC81-7BCC41BEAE8B}" dt="2023-03-26T09:04:43.815" v="26736"/>
          <ac:cxnSpMkLst>
            <pc:docMk/>
            <pc:sldMk cId="2124879564" sldId="282"/>
            <ac:cxnSpMk id="18" creationId="{D97361BA-92AF-0C76-2AC2-3358D1E0F988}"/>
          </ac:cxnSpMkLst>
        </pc:cxnChg>
      </pc:sldChg>
      <pc:sldChg chg="addSp delSp modSp add mod">
        <pc:chgData name="Nino Philip Ramones" userId="1068934f-e3b4-4e88-ba23-4cb57230c594" providerId="ADAL" clId="{CE1A2483-E38C-48E5-BC81-7BCC41BEAE8B}" dt="2023-03-26T02:26:02.846" v="13035" actId="6549"/>
        <pc:sldMkLst>
          <pc:docMk/>
          <pc:sldMk cId="1195419599" sldId="283"/>
        </pc:sldMkLst>
        <pc:spChg chg="mod">
          <ac:chgData name="Nino Philip Ramones" userId="1068934f-e3b4-4e88-ba23-4cb57230c594" providerId="ADAL" clId="{CE1A2483-E38C-48E5-BC81-7BCC41BEAE8B}" dt="2023-03-26T02:26:02.846" v="13035" actId="6549"/>
          <ac:spMkLst>
            <pc:docMk/>
            <pc:sldMk cId="1195419599" sldId="283"/>
            <ac:spMk id="6" creationId="{1C139C71-43D8-DA15-F46A-8598CDF1F78A}"/>
          </ac:spMkLst>
        </pc:spChg>
        <pc:spChg chg="del">
          <ac:chgData name="Nino Philip Ramones" userId="1068934f-e3b4-4e88-ba23-4cb57230c594" providerId="ADAL" clId="{CE1A2483-E38C-48E5-BC81-7BCC41BEAE8B}" dt="2023-03-24T06:49:12.478" v="2011" actId="478"/>
          <ac:spMkLst>
            <pc:docMk/>
            <pc:sldMk cId="1195419599" sldId="283"/>
            <ac:spMk id="7" creationId="{6F2A02D8-D1DC-4B6B-4563-8D195DDC3A52}"/>
          </ac:spMkLst>
        </pc:spChg>
        <pc:spChg chg="mod">
          <ac:chgData name="Nino Philip Ramones" userId="1068934f-e3b4-4e88-ba23-4cb57230c594" providerId="ADAL" clId="{CE1A2483-E38C-48E5-BC81-7BCC41BEAE8B}" dt="2023-03-24T10:28:14.767" v="4060" actId="1076"/>
          <ac:spMkLst>
            <pc:docMk/>
            <pc:sldMk cId="1195419599" sldId="283"/>
            <ac:spMk id="8" creationId="{32B64BE8-E37B-9676-4EB5-17CAABB97627}"/>
          </ac:spMkLst>
        </pc:spChg>
        <pc:spChg chg="add mod">
          <ac:chgData name="Nino Philip Ramones" userId="1068934f-e3b4-4e88-ba23-4cb57230c594" providerId="ADAL" clId="{CE1A2483-E38C-48E5-BC81-7BCC41BEAE8B}" dt="2023-03-26T02:25:37.315" v="13034" actId="14100"/>
          <ac:spMkLst>
            <pc:docMk/>
            <pc:sldMk cId="1195419599" sldId="283"/>
            <ac:spMk id="19" creationId="{595C8069-4FD3-1605-88CE-F6979A3F5081}"/>
          </ac:spMkLst>
        </pc:spChg>
        <pc:spChg chg="add del mod">
          <ac:chgData name="Nino Philip Ramones" userId="1068934f-e3b4-4e88-ba23-4cb57230c594" providerId="ADAL" clId="{CE1A2483-E38C-48E5-BC81-7BCC41BEAE8B}" dt="2023-03-24T11:05:20.604" v="5525" actId="478"/>
          <ac:spMkLst>
            <pc:docMk/>
            <pc:sldMk cId="1195419599" sldId="283"/>
            <ac:spMk id="20" creationId="{B5DB1066-D46E-8E57-AAF6-B4A38A6960CE}"/>
          </ac:spMkLst>
        </pc:spChg>
        <pc:spChg chg="add mod">
          <ac:chgData name="Nino Philip Ramones" userId="1068934f-e3b4-4e88-ba23-4cb57230c594" providerId="ADAL" clId="{CE1A2483-E38C-48E5-BC81-7BCC41BEAE8B}" dt="2023-03-26T01:33:36.599" v="12433" actId="6549"/>
          <ac:spMkLst>
            <pc:docMk/>
            <pc:sldMk cId="1195419599" sldId="283"/>
            <ac:spMk id="22" creationId="{23A03D95-62C3-EB9B-0FA8-EE8A8F46A45B}"/>
          </ac:spMkLst>
        </pc:spChg>
        <pc:spChg chg="mod">
          <ac:chgData name="Nino Philip Ramones" userId="1068934f-e3b4-4e88-ba23-4cb57230c594" providerId="ADAL" clId="{CE1A2483-E38C-48E5-BC81-7BCC41BEAE8B}" dt="2023-03-24T13:37:34.195" v="7512"/>
          <ac:spMkLst>
            <pc:docMk/>
            <pc:sldMk cId="1195419599" sldId="283"/>
            <ac:spMk id="25" creationId="{9E7AB0F3-07E1-D71F-696D-F1D11D0D61CE}"/>
          </ac:spMkLst>
        </pc:spChg>
        <pc:spChg chg="mod">
          <ac:chgData name="Nino Philip Ramones" userId="1068934f-e3b4-4e88-ba23-4cb57230c594" providerId="ADAL" clId="{CE1A2483-E38C-48E5-BC81-7BCC41BEAE8B}" dt="2023-03-24T13:37:34.195" v="7512"/>
          <ac:spMkLst>
            <pc:docMk/>
            <pc:sldMk cId="1195419599" sldId="283"/>
            <ac:spMk id="26" creationId="{043F5DF6-E7D2-DD1D-4196-5BB51C338B63}"/>
          </ac:spMkLst>
        </pc:spChg>
        <pc:grpChg chg="del">
          <ac:chgData name="Nino Philip Ramones" userId="1068934f-e3b4-4e88-ba23-4cb57230c594" providerId="ADAL" clId="{CE1A2483-E38C-48E5-BC81-7BCC41BEAE8B}" dt="2023-03-24T13:37:33.674" v="7511" actId="478"/>
          <ac:grpSpMkLst>
            <pc:docMk/>
            <pc:sldMk cId="1195419599" sldId="283"/>
            <ac:grpSpMk id="2" creationId="{67F3DB62-8ACD-0F47-2790-041A8C3C3A76}"/>
          </ac:grpSpMkLst>
        </pc:grpChg>
        <pc:grpChg chg="add mod">
          <ac:chgData name="Nino Philip Ramones" userId="1068934f-e3b4-4e88-ba23-4cb57230c594" providerId="ADAL" clId="{CE1A2483-E38C-48E5-BC81-7BCC41BEAE8B}" dt="2023-03-24T10:36:42.828" v="4072" actId="1076"/>
          <ac:grpSpMkLst>
            <pc:docMk/>
            <pc:sldMk cId="1195419599" sldId="283"/>
            <ac:grpSpMk id="18" creationId="{468619EB-5F72-0578-B566-9615FF705FBA}"/>
          </ac:grpSpMkLst>
        </pc:grpChg>
        <pc:grpChg chg="del">
          <ac:chgData name="Nino Philip Ramones" userId="1068934f-e3b4-4e88-ba23-4cb57230c594" providerId="ADAL" clId="{CE1A2483-E38C-48E5-BC81-7BCC41BEAE8B}" dt="2023-03-24T06:49:10.243" v="2010" actId="478"/>
          <ac:grpSpMkLst>
            <pc:docMk/>
            <pc:sldMk cId="1195419599" sldId="283"/>
            <ac:grpSpMk id="21" creationId="{3C28B22B-1312-4FEA-5511-77F6A8B00F01}"/>
          </ac:grpSpMkLst>
        </pc:grpChg>
        <pc:grpChg chg="add mod">
          <ac:chgData name="Nino Philip Ramones" userId="1068934f-e3b4-4e88-ba23-4cb57230c594" providerId="ADAL" clId="{CE1A2483-E38C-48E5-BC81-7BCC41BEAE8B}" dt="2023-03-24T13:37:34.195" v="7512"/>
          <ac:grpSpMkLst>
            <pc:docMk/>
            <pc:sldMk cId="1195419599" sldId="283"/>
            <ac:grpSpMk id="23" creationId="{549B3123-B396-A250-DC98-E1EC3957F1F1}"/>
          </ac:grpSpMkLst>
        </pc:grpChg>
        <pc:picChg chg="add mod">
          <ac:chgData name="Nino Philip Ramones" userId="1068934f-e3b4-4e88-ba23-4cb57230c594" providerId="ADAL" clId="{CE1A2483-E38C-48E5-BC81-7BCC41BEAE8B}" dt="2023-03-25T10:17:59.360" v="10117" actId="167"/>
          <ac:picMkLst>
            <pc:docMk/>
            <pc:sldMk cId="1195419599" sldId="283"/>
            <ac:picMk id="2" creationId="{B6D68474-58FF-A2C4-53B9-436435CC8BD6}"/>
          </ac:picMkLst>
        </pc:picChg>
        <pc:picChg chg="add mod modCrop">
          <ac:chgData name="Nino Philip Ramones" userId="1068934f-e3b4-4e88-ba23-4cb57230c594" providerId="ADAL" clId="{CE1A2483-E38C-48E5-BC81-7BCC41BEAE8B}" dt="2023-03-24T10:27:36.454" v="4046" actId="465"/>
          <ac:picMkLst>
            <pc:docMk/>
            <pc:sldMk cId="1195419599" sldId="283"/>
            <ac:picMk id="11" creationId="{8D5AF87B-2EBD-BFB1-713D-3DB329C0C991}"/>
          </ac:picMkLst>
        </pc:picChg>
        <pc:picChg chg="add mod modCrop">
          <ac:chgData name="Nino Philip Ramones" userId="1068934f-e3b4-4e88-ba23-4cb57230c594" providerId="ADAL" clId="{CE1A2483-E38C-48E5-BC81-7BCC41BEAE8B}" dt="2023-03-24T10:27:26.027" v="4045" actId="1036"/>
          <ac:picMkLst>
            <pc:docMk/>
            <pc:sldMk cId="1195419599" sldId="283"/>
            <ac:picMk id="13" creationId="{7609DC41-D66D-E777-69D4-0DEE2750DF85}"/>
          </ac:picMkLst>
        </pc:picChg>
        <pc:picChg chg="add mod modCrop">
          <ac:chgData name="Nino Philip Ramones" userId="1068934f-e3b4-4e88-ba23-4cb57230c594" providerId="ADAL" clId="{CE1A2483-E38C-48E5-BC81-7BCC41BEAE8B}" dt="2023-03-24T10:26:03.330" v="4036" actId="164"/>
          <ac:picMkLst>
            <pc:docMk/>
            <pc:sldMk cId="1195419599" sldId="283"/>
            <ac:picMk id="17" creationId="{A4E064A0-B6A4-6BF3-AEFF-0AD17F63FBB6}"/>
          </ac:picMkLst>
        </pc:picChg>
        <pc:picChg chg="add del mod">
          <ac:chgData name="Nino Philip Ramones" userId="1068934f-e3b4-4e88-ba23-4cb57230c594" providerId="ADAL" clId="{CE1A2483-E38C-48E5-BC81-7BCC41BEAE8B}" dt="2023-03-25T10:18:01.820" v="10118" actId="478"/>
          <ac:picMkLst>
            <pc:docMk/>
            <pc:sldMk cId="1195419599" sldId="283"/>
            <ac:picMk id="2050" creationId="{FE5D3419-CBCC-E3CE-0834-5E0B343A6275}"/>
          </ac:picMkLst>
        </pc:picChg>
        <pc:cxnChg chg="mod">
          <ac:chgData name="Nino Philip Ramones" userId="1068934f-e3b4-4e88-ba23-4cb57230c594" providerId="ADAL" clId="{CE1A2483-E38C-48E5-BC81-7BCC41BEAE8B}" dt="2023-03-24T13:37:34.195" v="7512"/>
          <ac:cxnSpMkLst>
            <pc:docMk/>
            <pc:sldMk cId="1195419599" sldId="283"/>
            <ac:cxnSpMk id="24" creationId="{945B1D10-93B8-489F-AEF8-8EFC0AD8DA53}"/>
          </ac:cxnSpMkLst>
        </pc:cxnChg>
      </pc:sldChg>
      <pc:sldChg chg="addSp delSp modSp add mod ord">
        <pc:chgData name="Nino Philip Ramones" userId="1068934f-e3b4-4e88-ba23-4cb57230c594" providerId="ADAL" clId="{CE1A2483-E38C-48E5-BC81-7BCC41BEAE8B}" dt="2023-03-26T07:45:38.566" v="21870" actId="1035"/>
        <pc:sldMkLst>
          <pc:docMk/>
          <pc:sldMk cId="3736050571" sldId="284"/>
        </pc:sldMkLst>
        <pc:spChg chg="mod">
          <ac:chgData name="Nino Philip Ramones" userId="1068934f-e3b4-4e88-ba23-4cb57230c594" providerId="ADAL" clId="{CE1A2483-E38C-48E5-BC81-7BCC41BEAE8B}" dt="2023-03-24T11:57:58.520" v="5801" actId="1035"/>
          <ac:spMkLst>
            <pc:docMk/>
            <pc:sldMk cId="3736050571" sldId="284"/>
            <ac:spMk id="6" creationId="{1C139C71-43D8-DA15-F46A-8598CDF1F78A}"/>
          </ac:spMkLst>
        </pc:spChg>
        <pc:spChg chg="add mod">
          <ac:chgData name="Nino Philip Ramones" userId="1068934f-e3b4-4e88-ba23-4cb57230c594" providerId="ADAL" clId="{CE1A2483-E38C-48E5-BC81-7BCC41BEAE8B}" dt="2023-03-24T13:38:41.128" v="7582" actId="20577"/>
          <ac:spMkLst>
            <pc:docMk/>
            <pc:sldMk cId="3736050571" sldId="284"/>
            <ac:spMk id="7" creationId="{C0D13422-DCD1-D85A-4698-5D246F768AB4}"/>
          </ac:spMkLst>
        </pc:spChg>
        <pc:spChg chg="mod">
          <ac:chgData name="Nino Philip Ramones" userId="1068934f-e3b4-4e88-ba23-4cb57230c594" providerId="ADAL" clId="{CE1A2483-E38C-48E5-BC81-7BCC41BEAE8B}" dt="2023-03-24T11:58:20.415" v="5813" actId="20577"/>
          <ac:spMkLst>
            <pc:docMk/>
            <pc:sldMk cId="3736050571" sldId="284"/>
            <ac:spMk id="8" creationId="{32B64BE8-E37B-9676-4EB5-17CAABB97627}"/>
          </ac:spMkLst>
        </pc:spChg>
        <pc:spChg chg="add del mod">
          <ac:chgData name="Nino Philip Ramones" userId="1068934f-e3b4-4e88-ba23-4cb57230c594" providerId="ADAL" clId="{CE1A2483-E38C-48E5-BC81-7BCC41BEAE8B}" dt="2023-03-24T10:17:20.825" v="3853" actId="478"/>
          <ac:spMkLst>
            <pc:docMk/>
            <pc:sldMk cId="3736050571" sldId="284"/>
            <ac:spMk id="9" creationId="{F674F0A4-D090-01AC-8999-18378F35D8D0}"/>
          </ac:spMkLst>
        </pc:spChg>
        <pc:spChg chg="mod">
          <ac:chgData name="Nino Philip Ramones" userId="1068934f-e3b4-4e88-ba23-4cb57230c594" providerId="ADAL" clId="{CE1A2483-E38C-48E5-BC81-7BCC41BEAE8B}" dt="2023-03-24T10:18:41.906" v="3988"/>
          <ac:spMkLst>
            <pc:docMk/>
            <pc:sldMk cId="3736050571" sldId="284"/>
            <ac:spMk id="11" creationId="{6189316F-36D4-74AF-2F4D-CA6835FCF4D1}"/>
          </ac:spMkLst>
        </pc:spChg>
        <pc:spChg chg="mod">
          <ac:chgData name="Nino Philip Ramones" userId="1068934f-e3b4-4e88-ba23-4cb57230c594" providerId="ADAL" clId="{CE1A2483-E38C-48E5-BC81-7BCC41BEAE8B}" dt="2023-03-24T10:18:41.906" v="3988"/>
          <ac:spMkLst>
            <pc:docMk/>
            <pc:sldMk cId="3736050571" sldId="284"/>
            <ac:spMk id="12" creationId="{081E5793-598E-13F1-FFC1-2E2B37B7A862}"/>
          </ac:spMkLst>
        </pc:spChg>
        <pc:spChg chg="mod">
          <ac:chgData name="Nino Philip Ramones" userId="1068934f-e3b4-4e88-ba23-4cb57230c594" providerId="ADAL" clId="{CE1A2483-E38C-48E5-BC81-7BCC41BEAE8B}" dt="2023-03-24T10:18:41.906" v="3988"/>
          <ac:spMkLst>
            <pc:docMk/>
            <pc:sldMk cId="3736050571" sldId="284"/>
            <ac:spMk id="13" creationId="{0077A9FE-2A78-C1A9-45A7-24BFB95107EB}"/>
          </ac:spMkLst>
        </pc:spChg>
        <pc:spChg chg="mod">
          <ac:chgData name="Nino Philip Ramones" userId="1068934f-e3b4-4e88-ba23-4cb57230c594" providerId="ADAL" clId="{CE1A2483-E38C-48E5-BC81-7BCC41BEAE8B}" dt="2023-03-24T10:18:41.906" v="3988"/>
          <ac:spMkLst>
            <pc:docMk/>
            <pc:sldMk cId="3736050571" sldId="284"/>
            <ac:spMk id="14" creationId="{FCD494D1-63B4-BE0A-BC53-95121561D8CA}"/>
          </ac:spMkLst>
        </pc:spChg>
        <pc:spChg chg="add del mod">
          <ac:chgData name="Nino Philip Ramones" userId="1068934f-e3b4-4e88-ba23-4cb57230c594" providerId="ADAL" clId="{CE1A2483-E38C-48E5-BC81-7BCC41BEAE8B}" dt="2023-03-24T11:57:39.667" v="5785" actId="478"/>
          <ac:spMkLst>
            <pc:docMk/>
            <pc:sldMk cId="3736050571" sldId="284"/>
            <ac:spMk id="15" creationId="{258F3AD2-BCEF-1349-6418-5EA2D43C4EFC}"/>
          </ac:spMkLst>
        </pc:spChg>
        <pc:spChg chg="mod">
          <ac:chgData name="Nino Philip Ramones" userId="1068934f-e3b4-4e88-ba23-4cb57230c594" providerId="ADAL" clId="{CE1A2483-E38C-48E5-BC81-7BCC41BEAE8B}" dt="2023-03-24T13:37:28.560" v="7510"/>
          <ac:spMkLst>
            <pc:docMk/>
            <pc:sldMk cId="3736050571" sldId="284"/>
            <ac:spMk id="18" creationId="{DE121BC2-96EF-9E14-2ACC-4B73C569E118}"/>
          </ac:spMkLst>
        </pc:spChg>
        <pc:spChg chg="mod">
          <ac:chgData name="Nino Philip Ramones" userId="1068934f-e3b4-4e88-ba23-4cb57230c594" providerId="ADAL" clId="{CE1A2483-E38C-48E5-BC81-7BCC41BEAE8B}" dt="2023-03-24T13:37:28.560" v="7510"/>
          <ac:spMkLst>
            <pc:docMk/>
            <pc:sldMk cId="3736050571" sldId="284"/>
            <ac:spMk id="19" creationId="{264C5272-7B75-A721-E1E9-42F5FF53D048}"/>
          </ac:spMkLst>
        </pc:spChg>
        <pc:grpChg chg="del">
          <ac:chgData name="Nino Philip Ramones" userId="1068934f-e3b4-4e88-ba23-4cb57230c594" providerId="ADAL" clId="{CE1A2483-E38C-48E5-BC81-7BCC41BEAE8B}" dt="2023-03-24T13:37:27.995" v="7509" actId="478"/>
          <ac:grpSpMkLst>
            <pc:docMk/>
            <pc:sldMk cId="3736050571" sldId="284"/>
            <ac:grpSpMk id="2" creationId="{67F3DB62-8ACD-0F47-2790-041A8C3C3A76}"/>
          </ac:grpSpMkLst>
        </pc:grpChg>
        <pc:grpChg chg="add mod">
          <ac:chgData name="Nino Philip Ramones" userId="1068934f-e3b4-4e88-ba23-4cb57230c594" providerId="ADAL" clId="{CE1A2483-E38C-48E5-BC81-7BCC41BEAE8B}" dt="2023-03-26T07:45:38.566" v="21870" actId="1035"/>
          <ac:grpSpMkLst>
            <pc:docMk/>
            <pc:sldMk cId="3736050571" sldId="284"/>
            <ac:grpSpMk id="10" creationId="{0C81D6C6-F733-3488-65BE-4A37C743DDDF}"/>
          </ac:grpSpMkLst>
        </pc:grpChg>
        <pc:grpChg chg="add mod">
          <ac:chgData name="Nino Philip Ramones" userId="1068934f-e3b4-4e88-ba23-4cb57230c594" providerId="ADAL" clId="{CE1A2483-E38C-48E5-BC81-7BCC41BEAE8B}" dt="2023-03-24T13:37:28.560" v="7510"/>
          <ac:grpSpMkLst>
            <pc:docMk/>
            <pc:sldMk cId="3736050571" sldId="284"/>
            <ac:grpSpMk id="16" creationId="{D9289072-D308-8A3C-C7AB-06C13C782BB3}"/>
          </ac:grpSpMkLst>
        </pc:grpChg>
        <pc:picChg chg="add mod">
          <ac:chgData name="Nino Philip Ramones" userId="1068934f-e3b4-4e88-ba23-4cb57230c594" providerId="ADAL" clId="{CE1A2483-E38C-48E5-BC81-7BCC41BEAE8B}" dt="2023-03-24T13:39:18.448" v="7584" actId="1035"/>
          <ac:picMkLst>
            <pc:docMk/>
            <pc:sldMk cId="3736050571" sldId="284"/>
            <ac:picMk id="1026" creationId="{279DC88B-F6B3-4DD7-6846-9EBFD6EBCFAC}"/>
          </ac:picMkLst>
        </pc:picChg>
        <pc:cxnChg chg="mod">
          <ac:chgData name="Nino Philip Ramones" userId="1068934f-e3b4-4e88-ba23-4cb57230c594" providerId="ADAL" clId="{CE1A2483-E38C-48E5-BC81-7BCC41BEAE8B}" dt="2023-03-24T13:37:28.560" v="7510"/>
          <ac:cxnSpMkLst>
            <pc:docMk/>
            <pc:sldMk cId="3736050571" sldId="284"/>
            <ac:cxnSpMk id="17" creationId="{97D88614-484D-65AC-B263-5D7851263D8F}"/>
          </ac:cxnSpMkLst>
        </pc:cxnChg>
      </pc:sldChg>
      <pc:sldChg chg="addSp delSp modSp add mod ord">
        <pc:chgData name="Nino Philip Ramones" userId="1068934f-e3b4-4e88-ba23-4cb57230c594" providerId="ADAL" clId="{CE1A2483-E38C-48E5-BC81-7BCC41BEAE8B}" dt="2023-03-26T02:26:31.130" v="13036" actId="1036"/>
        <pc:sldMkLst>
          <pc:docMk/>
          <pc:sldMk cId="3361120979" sldId="285"/>
        </pc:sldMkLst>
        <pc:spChg chg="mod">
          <ac:chgData name="Nino Philip Ramones" userId="1068934f-e3b4-4e88-ba23-4cb57230c594" providerId="ADAL" clId="{CE1A2483-E38C-48E5-BC81-7BCC41BEAE8B}" dt="2023-03-24T14:25:16.406" v="7689" actId="20577"/>
          <ac:spMkLst>
            <pc:docMk/>
            <pc:sldMk cId="3361120979" sldId="285"/>
            <ac:spMk id="6" creationId="{1C139C71-43D8-DA15-F46A-8598CDF1F78A}"/>
          </ac:spMkLst>
        </pc:spChg>
        <pc:spChg chg="del">
          <ac:chgData name="Nino Philip Ramones" userId="1068934f-e3b4-4e88-ba23-4cb57230c594" providerId="ADAL" clId="{CE1A2483-E38C-48E5-BC81-7BCC41BEAE8B}" dt="2023-03-24T11:24:59.880" v="5562" actId="478"/>
          <ac:spMkLst>
            <pc:docMk/>
            <pc:sldMk cId="3361120979" sldId="285"/>
            <ac:spMk id="7" creationId="{C0D13422-DCD1-D85A-4698-5D246F768AB4}"/>
          </ac:spMkLst>
        </pc:spChg>
        <pc:spChg chg="mod">
          <ac:chgData name="Nino Philip Ramones" userId="1068934f-e3b4-4e88-ba23-4cb57230c594" providerId="ADAL" clId="{CE1A2483-E38C-48E5-BC81-7BCC41BEAE8B}" dt="2023-03-24T13:09:00.425" v="6274" actId="20577"/>
          <ac:spMkLst>
            <pc:docMk/>
            <pc:sldMk cId="3361120979" sldId="285"/>
            <ac:spMk id="8" creationId="{32B64BE8-E37B-9676-4EB5-17CAABB97627}"/>
          </ac:spMkLst>
        </pc:spChg>
        <pc:spChg chg="add mod">
          <ac:chgData name="Nino Philip Ramones" userId="1068934f-e3b4-4e88-ba23-4cb57230c594" providerId="ADAL" clId="{CE1A2483-E38C-48E5-BC81-7BCC41BEAE8B}" dt="2023-03-25T10:32:31.178" v="10142" actId="20577"/>
          <ac:spMkLst>
            <pc:docMk/>
            <pc:sldMk cId="3361120979" sldId="285"/>
            <ac:spMk id="20" creationId="{71519BD6-B685-4832-F429-601E68B32B02}"/>
          </ac:spMkLst>
        </pc:spChg>
        <pc:spChg chg="add mod">
          <ac:chgData name="Nino Philip Ramones" userId="1068934f-e3b4-4e88-ba23-4cb57230c594" providerId="ADAL" clId="{CE1A2483-E38C-48E5-BC81-7BCC41BEAE8B}" dt="2023-03-26T02:26:31.130" v="13036" actId="1036"/>
          <ac:spMkLst>
            <pc:docMk/>
            <pc:sldMk cId="3361120979" sldId="285"/>
            <ac:spMk id="21" creationId="{6BCA70CC-68A2-D09B-3C52-C3C7BCFE638C}"/>
          </ac:spMkLst>
        </pc:spChg>
        <pc:spChg chg="mod">
          <ac:chgData name="Nino Philip Ramones" userId="1068934f-e3b4-4e88-ba23-4cb57230c594" providerId="ADAL" clId="{CE1A2483-E38C-48E5-BC81-7BCC41BEAE8B}" dt="2023-03-24T13:37:38.775" v="7514"/>
          <ac:spMkLst>
            <pc:docMk/>
            <pc:sldMk cId="3361120979" sldId="285"/>
            <ac:spMk id="24" creationId="{FA62F1FF-ABED-4BC9-6E59-D0634D9E1407}"/>
          </ac:spMkLst>
        </pc:spChg>
        <pc:spChg chg="mod">
          <ac:chgData name="Nino Philip Ramones" userId="1068934f-e3b4-4e88-ba23-4cb57230c594" providerId="ADAL" clId="{CE1A2483-E38C-48E5-BC81-7BCC41BEAE8B}" dt="2023-03-24T13:37:38.775" v="7514"/>
          <ac:spMkLst>
            <pc:docMk/>
            <pc:sldMk cId="3361120979" sldId="285"/>
            <ac:spMk id="25" creationId="{2E1D7EDE-7D6B-B810-372C-9BC4B4620FF9}"/>
          </ac:spMkLst>
        </pc:spChg>
        <pc:grpChg chg="del">
          <ac:chgData name="Nino Philip Ramones" userId="1068934f-e3b4-4e88-ba23-4cb57230c594" providerId="ADAL" clId="{CE1A2483-E38C-48E5-BC81-7BCC41BEAE8B}" dt="2023-03-24T13:37:38.302" v="7513" actId="478"/>
          <ac:grpSpMkLst>
            <pc:docMk/>
            <pc:sldMk cId="3361120979" sldId="285"/>
            <ac:grpSpMk id="2" creationId="{67F3DB62-8ACD-0F47-2790-041A8C3C3A76}"/>
          </ac:grpSpMkLst>
        </pc:grpChg>
        <pc:grpChg chg="del">
          <ac:chgData name="Nino Philip Ramones" userId="1068934f-e3b4-4e88-ba23-4cb57230c594" providerId="ADAL" clId="{CE1A2483-E38C-48E5-BC81-7BCC41BEAE8B}" dt="2023-03-24T11:24:59.880" v="5562" actId="478"/>
          <ac:grpSpMkLst>
            <pc:docMk/>
            <pc:sldMk cId="3361120979" sldId="285"/>
            <ac:grpSpMk id="10" creationId="{0C81D6C6-F733-3488-65BE-4A37C743DDDF}"/>
          </ac:grpSpMkLst>
        </pc:grpChg>
        <pc:grpChg chg="add mod">
          <ac:chgData name="Nino Philip Ramones" userId="1068934f-e3b4-4e88-ba23-4cb57230c594" providerId="ADAL" clId="{CE1A2483-E38C-48E5-BC81-7BCC41BEAE8B}" dt="2023-03-24T13:37:38.775" v="7514"/>
          <ac:grpSpMkLst>
            <pc:docMk/>
            <pc:sldMk cId="3361120979" sldId="285"/>
            <ac:grpSpMk id="22" creationId="{C90C2E7B-49DE-9AD8-2DD7-9B1F362237D7}"/>
          </ac:grpSpMkLst>
        </pc:grpChg>
        <pc:picChg chg="add mod modCrop">
          <ac:chgData name="Nino Philip Ramones" userId="1068934f-e3b4-4e88-ba23-4cb57230c594" providerId="ADAL" clId="{CE1A2483-E38C-48E5-BC81-7BCC41BEAE8B}" dt="2023-03-24T12:14:38.449" v="6194" actId="14100"/>
          <ac:picMkLst>
            <pc:docMk/>
            <pc:sldMk cId="3361120979" sldId="285"/>
            <ac:picMk id="15" creationId="{CB58F947-C919-5D6F-C607-D8D4EAE13F5E}"/>
          </ac:picMkLst>
        </pc:picChg>
        <pc:picChg chg="add mod modCrop">
          <ac:chgData name="Nino Philip Ramones" userId="1068934f-e3b4-4e88-ba23-4cb57230c594" providerId="ADAL" clId="{CE1A2483-E38C-48E5-BC81-7BCC41BEAE8B}" dt="2023-03-24T12:16:19.195" v="6202" actId="1076"/>
          <ac:picMkLst>
            <pc:docMk/>
            <pc:sldMk cId="3361120979" sldId="285"/>
            <ac:picMk id="17" creationId="{E89061CF-D4B1-11BA-383B-0C1803DFB5B0}"/>
          </ac:picMkLst>
        </pc:picChg>
        <pc:picChg chg="add mod modCrop">
          <ac:chgData name="Nino Philip Ramones" userId="1068934f-e3b4-4e88-ba23-4cb57230c594" providerId="ADAL" clId="{CE1A2483-E38C-48E5-BC81-7BCC41BEAE8B}" dt="2023-03-24T12:16:13.517" v="6201" actId="1076"/>
          <ac:picMkLst>
            <pc:docMk/>
            <pc:sldMk cId="3361120979" sldId="285"/>
            <ac:picMk id="19" creationId="{805D0939-829F-B065-84B1-FC361DECC4DB}"/>
          </ac:picMkLst>
        </pc:picChg>
        <pc:picChg chg="del">
          <ac:chgData name="Nino Philip Ramones" userId="1068934f-e3b4-4e88-ba23-4cb57230c594" providerId="ADAL" clId="{CE1A2483-E38C-48E5-BC81-7BCC41BEAE8B}" dt="2023-03-24T11:24:57.043" v="5561" actId="478"/>
          <ac:picMkLst>
            <pc:docMk/>
            <pc:sldMk cId="3361120979" sldId="285"/>
            <ac:picMk id="1026" creationId="{279DC88B-F6B3-4DD7-6846-9EBFD6EBCFAC}"/>
          </ac:picMkLst>
        </pc:picChg>
        <pc:cxnChg chg="mod">
          <ac:chgData name="Nino Philip Ramones" userId="1068934f-e3b4-4e88-ba23-4cb57230c594" providerId="ADAL" clId="{CE1A2483-E38C-48E5-BC81-7BCC41BEAE8B}" dt="2023-03-24T13:37:38.775" v="7514"/>
          <ac:cxnSpMkLst>
            <pc:docMk/>
            <pc:sldMk cId="3361120979" sldId="285"/>
            <ac:cxnSpMk id="23" creationId="{C9DFE760-55A6-6DC6-813A-DB63742B82B0}"/>
          </ac:cxnSpMkLst>
        </pc:cxnChg>
      </pc:sldChg>
      <pc:sldChg chg="add del">
        <pc:chgData name="Nino Philip Ramones" userId="1068934f-e3b4-4e88-ba23-4cb57230c594" providerId="ADAL" clId="{CE1A2483-E38C-48E5-BC81-7BCC41BEAE8B}" dt="2023-03-24T11:24:39.459" v="5534" actId="47"/>
        <pc:sldMkLst>
          <pc:docMk/>
          <pc:sldMk cId="3707134678" sldId="285"/>
        </pc:sldMkLst>
      </pc:sldChg>
      <pc:sldChg chg="addSp delSp modSp add mod ord">
        <pc:chgData name="Nino Philip Ramones" userId="1068934f-e3b4-4e88-ba23-4cb57230c594" providerId="ADAL" clId="{CE1A2483-E38C-48E5-BC81-7BCC41BEAE8B}" dt="2023-03-26T01:32:58.717" v="12381" actId="20577"/>
        <pc:sldMkLst>
          <pc:docMk/>
          <pc:sldMk cId="2198950249" sldId="286"/>
        </pc:sldMkLst>
        <pc:spChg chg="add mod">
          <ac:chgData name="Nino Philip Ramones" userId="1068934f-e3b4-4e88-ba23-4cb57230c594" providerId="ADAL" clId="{CE1A2483-E38C-48E5-BC81-7BCC41BEAE8B}" dt="2023-03-24T14:27:32.967" v="7719" actId="20577"/>
          <ac:spMkLst>
            <pc:docMk/>
            <pc:sldMk cId="2198950249" sldId="286"/>
            <ac:spMk id="2" creationId="{05373617-D585-BAF0-0B5B-D2CF324A4D6B}"/>
          </ac:spMkLst>
        </pc:spChg>
        <pc:spChg chg="mod">
          <ac:chgData name="Nino Philip Ramones" userId="1068934f-e3b4-4e88-ba23-4cb57230c594" providerId="ADAL" clId="{CE1A2483-E38C-48E5-BC81-7BCC41BEAE8B}" dt="2023-03-26T01:32:58.717" v="12381" actId="20577"/>
          <ac:spMkLst>
            <pc:docMk/>
            <pc:sldMk cId="2198950249" sldId="286"/>
            <ac:spMk id="6" creationId="{1C139C71-43D8-DA15-F46A-8598CDF1F78A}"/>
          </ac:spMkLst>
        </pc:spChg>
        <pc:spChg chg="del">
          <ac:chgData name="Nino Philip Ramones" userId="1068934f-e3b4-4e88-ba23-4cb57230c594" providerId="ADAL" clId="{CE1A2483-E38C-48E5-BC81-7BCC41BEAE8B}" dt="2023-03-24T14:27:25.558" v="7704" actId="478"/>
          <ac:spMkLst>
            <pc:docMk/>
            <pc:sldMk cId="2198950249" sldId="286"/>
            <ac:spMk id="8" creationId="{32B64BE8-E37B-9676-4EB5-17CAABB97627}"/>
          </ac:spMkLst>
        </pc:spChg>
        <pc:spChg chg="add mod">
          <ac:chgData name="Nino Philip Ramones" userId="1068934f-e3b4-4e88-ba23-4cb57230c594" providerId="ADAL" clId="{CE1A2483-E38C-48E5-BC81-7BCC41BEAE8B}" dt="2023-03-25T09:08:27.495" v="8657" actId="164"/>
          <ac:spMkLst>
            <pc:docMk/>
            <pc:sldMk cId="2198950249" sldId="286"/>
            <ac:spMk id="12" creationId="{A03D9DDB-0911-CCC6-289E-FE03CE9C7E57}"/>
          </ac:spMkLst>
        </pc:spChg>
        <pc:spChg chg="add del mod">
          <ac:chgData name="Nino Philip Ramones" userId="1068934f-e3b4-4e88-ba23-4cb57230c594" providerId="ADAL" clId="{CE1A2483-E38C-48E5-BC81-7BCC41BEAE8B}" dt="2023-03-25T09:11:07.362" v="8924" actId="478"/>
          <ac:spMkLst>
            <pc:docMk/>
            <pc:sldMk cId="2198950249" sldId="286"/>
            <ac:spMk id="14" creationId="{21D15DCA-E0C5-986C-875B-8895929A72DA}"/>
          </ac:spMkLst>
        </pc:spChg>
        <pc:spChg chg="del">
          <ac:chgData name="Nino Philip Ramones" userId="1068934f-e3b4-4e88-ba23-4cb57230c594" providerId="ADAL" clId="{CE1A2483-E38C-48E5-BC81-7BCC41BEAE8B}" dt="2023-03-24T14:27:05.106" v="7701" actId="478"/>
          <ac:spMkLst>
            <pc:docMk/>
            <pc:sldMk cId="2198950249" sldId="286"/>
            <ac:spMk id="19" creationId="{595C8069-4FD3-1605-88CE-F6979A3F5081}"/>
          </ac:spMkLst>
        </pc:spChg>
        <pc:spChg chg="del">
          <ac:chgData name="Nino Philip Ramones" userId="1068934f-e3b4-4e88-ba23-4cb57230c594" providerId="ADAL" clId="{CE1A2483-E38C-48E5-BC81-7BCC41BEAE8B}" dt="2023-03-24T14:27:08.527" v="7702" actId="478"/>
          <ac:spMkLst>
            <pc:docMk/>
            <pc:sldMk cId="2198950249" sldId="286"/>
            <ac:spMk id="22" creationId="{23A03D95-62C3-EB9B-0FA8-EE8A8F46A45B}"/>
          </ac:spMkLst>
        </pc:spChg>
        <pc:grpChg chg="add mod">
          <ac:chgData name="Nino Philip Ramones" userId="1068934f-e3b4-4e88-ba23-4cb57230c594" providerId="ADAL" clId="{CE1A2483-E38C-48E5-BC81-7BCC41BEAE8B}" dt="2023-03-25T09:11:15.461" v="8936" actId="1035"/>
          <ac:grpSpMkLst>
            <pc:docMk/>
            <pc:sldMk cId="2198950249" sldId="286"/>
            <ac:grpSpMk id="15" creationId="{C25BAF9D-648B-5DF1-5DA2-51603A64AE61}"/>
          </ac:grpSpMkLst>
        </pc:grpChg>
        <pc:grpChg chg="del">
          <ac:chgData name="Nino Philip Ramones" userId="1068934f-e3b4-4e88-ba23-4cb57230c594" providerId="ADAL" clId="{CE1A2483-E38C-48E5-BC81-7BCC41BEAE8B}" dt="2023-03-24T14:27:05.106" v="7701" actId="478"/>
          <ac:grpSpMkLst>
            <pc:docMk/>
            <pc:sldMk cId="2198950249" sldId="286"/>
            <ac:grpSpMk id="18" creationId="{468619EB-5F72-0578-B566-9615FF705FBA}"/>
          </ac:grpSpMkLst>
        </pc:grpChg>
        <pc:picChg chg="add mod modCrop">
          <ac:chgData name="Nino Philip Ramones" userId="1068934f-e3b4-4e88-ba23-4cb57230c594" providerId="ADAL" clId="{CE1A2483-E38C-48E5-BC81-7BCC41BEAE8B}" dt="2023-03-25T09:08:27.495" v="8657" actId="164"/>
          <ac:picMkLst>
            <pc:docMk/>
            <pc:sldMk cId="2198950249" sldId="286"/>
            <ac:picMk id="4" creationId="{FA791576-C960-D6DC-035D-DFE9D8716961}"/>
          </ac:picMkLst>
        </pc:picChg>
        <pc:picChg chg="add mod modCrop">
          <ac:chgData name="Nino Philip Ramones" userId="1068934f-e3b4-4e88-ba23-4cb57230c594" providerId="ADAL" clId="{CE1A2483-E38C-48E5-BC81-7BCC41BEAE8B}" dt="2023-03-25T09:08:27.495" v="8657" actId="164"/>
          <ac:picMkLst>
            <pc:docMk/>
            <pc:sldMk cId="2198950249" sldId="286"/>
            <ac:picMk id="7" creationId="{9009E13D-25E9-0ED3-F1FB-B871F2C29CBF}"/>
          </ac:picMkLst>
        </pc:picChg>
        <pc:picChg chg="add mod modCrop">
          <ac:chgData name="Nino Philip Ramones" userId="1068934f-e3b4-4e88-ba23-4cb57230c594" providerId="ADAL" clId="{CE1A2483-E38C-48E5-BC81-7BCC41BEAE8B}" dt="2023-03-25T09:08:27.495" v="8657" actId="164"/>
          <ac:picMkLst>
            <pc:docMk/>
            <pc:sldMk cId="2198950249" sldId="286"/>
            <ac:picMk id="10" creationId="{6209A5CC-FDB7-6171-F00E-96122C493CE4}"/>
          </ac:picMkLst>
        </pc:picChg>
        <pc:picChg chg="del">
          <ac:chgData name="Nino Philip Ramones" userId="1068934f-e3b4-4e88-ba23-4cb57230c594" providerId="ADAL" clId="{CE1A2483-E38C-48E5-BC81-7BCC41BEAE8B}" dt="2023-03-24T14:27:08.527" v="7702" actId="478"/>
          <ac:picMkLst>
            <pc:docMk/>
            <pc:sldMk cId="2198950249" sldId="286"/>
            <ac:picMk id="2050" creationId="{FE5D3419-CBCC-E3CE-0834-5E0B343A6275}"/>
          </ac:picMkLst>
        </pc:picChg>
      </pc:sldChg>
      <pc:sldChg chg="addSp delSp modSp add mod">
        <pc:chgData name="Nino Philip Ramones" userId="1068934f-e3b4-4e88-ba23-4cb57230c594" providerId="ADAL" clId="{CE1A2483-E38C-48E5-BC81-7BCC41BEAE8B}" dt="2023-03-26T07:45:18.112" v="21869" actId="1076"/>
        <pc:sldMkLst>
          <pc:docMk/>
          <pc:sldMk cId="2964066685" sldId="287"/>
        </pc:sldMkLst>
        <pc:spChg chg="mod">
          <ac:chgData name="Nino Philip Ramones" userId="1068934f-e3b4-4e88-ba23-4cb57230c594" providerId="ADAL" clId="{CE1A2483-E38C-48E5-BC81-7BCC41BEAE8B}" dt="2023-03-25T09:55:51.082" v="9130" actId="20577"/>
          <ac:spMkLst>
            <pc:docMk/>
            <pc:sldMk cId="2964066685" sldId="287"/>
            <ac:spMk id="2" creationId="{05373617-D585-BAF0-0B5B-D2CF324A4D6B}"/>
          </ac:spMkLst>
        </pc:spChg>
        <pc:spChg chg="add del mod">
          <ac:chgData name="Nino Philip Ramones" userId="1068934f-e3b4-4e88-ba23-4cb57230c594" providerId="ADAL" clId="{CE1A2483-E38C-48E5-BC81-7BCC41BEAE8B}" dt="2023-03-25T10:11:25.755" v="10003" actId="20577"/>
          <ac:spMkLst>
            <pc:docMk/>
            <pc:sldMk cId="2964066685" sldId="287"/>
            <ac:spMk id="6" creationId="{1C139C71-43D8-DA15-F46A-8598CDF1F78A}"/>
          </ac:spMkLst>
        </pc:spChg>
        <pc:spChg chg="mod topLvl">
          <ac:chgData name="Nino Philip Ramones" userId="1068934f-e3b4-4e88-ba23-4cb57230c594" providerId="ADAL" clId="{CE1A2483-E38C-48E5-BC81-7BCC41BEAE8B}" dt="2023-03-25T10:13:23.457" v="10014" actId="20577"/>
          <ac:spMkLst>
            <pc:docMk/>
            <pc:sldMk cId="2964066685" sldId="287"/>
            <ac:spMk id="12" creationId="{A03D9DDB-0911-CCC6-289E-FE03CE9C7E57}"/>
          </ac:spMkLst>
        </pc:spChg>
        <pc:spChg chg="add del mod">
          <ac:chgData name="Nino Philip Ramones" userId="1068934f-e3b4-4e88-ba23-4cb57230c594" providerId="ADAL" clId="{CE1A2483-E38C-48E5-BC81-7BCC41BEAE8B}" dt="2023-03-25T10:08:39.451" v="9964" actId="478"/>
          <ac:spMkLst>
            <pc:docMk/>
            <pc:sldMk cId="2964066685" sldId="287"/>
            <ac:spMk id="14" creationId="{CF313EB5-3183-30EC-90B8-3B965AA985CB}"/>
          </ac:spMkLst>
        </pc:spChg>
        <pc:spChg chg="add mod">
          <ac:chgData name="Nino Philip Ramones" userId="1068934f-e3b4-4e88-ba23-4cb57230c594" providerId="ADAL" clId="{CE1A2483-E38C-48E5-BC81-7BCC41BEAE8B}" dt="2023-03-26T01:24:24.207" v="12166" actId="1035"/>
          <ac:spMkLst>
            <pc:docMk/>
            <pc:sldMk cId="2964066685" sldId="287"/>
            <ac:spMk id="16" creationId="{B9691CAE-C393-DAEA-4FF9-5454469604B3}"/>
          </ac:spMkLst>
        </pc:spChg>
        <pc:spChg chg="mod">
          <ac:chgData name="Nino Philip Ramones" userId="1068934f-e3b4-4e88-ba23-4cb57230c594" providerId="ADAL" clId="{CE1A2483-E38C-48E5-BC81-7BCC41BEAE8B}" dt="2023-03-26T07:44:54.419" v="21864"/>
          <ac:spMkLst>
            <pc:docMk/>
            <pc:sldMk cId="2964066685" sldId="287"/>
            <ac:spMk id="18" creationId="{CB38203D-2FB3-4A7C-0B6A-9ABDFB1D3957}"/>
          </ac:spMkLst>
        </pc:spChg>
        <pc:spChg chg="mod">
          <ac:chgData name="Nino Philip Ramones" userId="1068934f-e3b4-4e88-ba23-4cb57230c594" providerId="ADAL" clId="{CE1A2483-E38C-48E5-BC81-7BCC41BEAE8B}" dt="2023-03-26T07:44:54.419" v="21864"/>
          <ac:spMkLst>
            <pc:docMk/>
            <pc:sldMk cId="2964066685" sldId="287"/>
            <ac:spMk id="19" creationId="{C9B24A16-8630-1353-F1E1-CEE5F73545AA}"/>
          </ac:spMkLst>
        </pc:spChg>
        <pc:spChg chg="mod">
          <ac:chgData name="Nino Philip Ramones" userId="1068934f-e3b4-4e88-ba23-4cb57230c594" providerId="ADAL" clId="{CE1A2483-E38C-48E5-BC81-7BCC41BEAE8B}" dt="2023-03-26T07:44:54.419" v="21864"/>
          <ac:spMkLst>
            <pc:docMk/>
            <pc:sldMk cId="2964066685" sldId="287"/>
            <ac:spMk id="20" creationId="{2DA08AFC-6BC8-99C1-0855-DA8A63764A1A}"/>
          </ac:spMkLst>
        </pc:spChg>
        <pc:spChg chg="mod">
          <ac:chgData name="Nino Philip Ramones" userId="1068934f-e3b4-4e88-ba23-4cb57230c594" providerId="ADAL" clId="{CE1A2483-E38C-48E5-BC81-7BCC41BEAE8B}" dt="2023-03-26T07:44:54.419" v="21864"/>
          <ac:spMkLst>
            <pc:docMk/>
            <pc:sldMk cId="2964066685" sldId="287"/>
            <ac:spMk id="21" creationId="{CB3D7E9E-D779-F5AA-015F-6F1DEA0B38C5}"/>
          </ac:spMkLst>
        </pc:spChg>
        <pc:grpChg chg="del">
          <ac:chgData name="Nino Philip Ramones" userId="1068934f-e3b4-4e88-ba23-4cb57230c594" providerId="ADAL" clId="{CE1A2483-E38C-48E5-BC81-7BCC41BEAE8B}" dt="2023-03-25T09:55:58.188" v="9131" actId="165"/>
          <ac:grpSpMkLst>
            <pc:docMk/>
            <pc:sldMk cId="2964066685" sldId="287"/>
            <ac:grpSpMk id="15" creationId="{C25BAF9D-648B-5DF1-5DA2-51603A64AE61}"/>
          </ac:grpSpMkLst>
        </pc:grpChg>
        <pc:grpChg chg="add mod">
          <ac:chgData name="Nino Philip Ramones" userId="1068934f-e3b4-4e88-ba23-4cb57230c594" providerId="ADAL" clId="{CE1A2483-E38C-48E5-BC81-7BCC41BEAE8B}" dt="2023-03-26T07:45:18.112" v="21869" actId="1076"/>
          <ac:grpSpMkLst>
            <pc:docMk/>
            <pc:sldMk cId="2964066685" sldId="287"/>
            <ac:grpSpMk id="17" creationId="{B6DFC349-B4C9-2ED6-A03A-C017B60593C4}"/>
          </ac:grpSpMkLst>
        </pc:grpChg>
        <pc:picChg chg="del mod topLvl">
          <ac:chgData name="Nino Philip Ramones" userId="1068934f-e3b4-4e88-ba23-4cb57230c594" providerId="ADAL" clId="{CE1A2483-E38C-48E5-BC81-7BCC41BEAE8B}" dt="2023-03-25T09:58:56.176" v="9175" actId="478"/>
          <ac:picMkLst>
            <pc:docMk/>
            <pc:sldMk cId="2964066685" sldId="287"/>
            <ac:picMk id="4" creationId="{FA791576-C960-D6DC-035D-DFE9D8716961}"/>
          </ac:picMkLst>
        </pc:picChg>
        <pc:picChg chg="add mod ord modCrop">
          <ac:chgData name="Nino Philip Ramones" userId="1068934f-e3b4-4e88-ba23-4cb57230c594" providerId="ADAL" clId="{CE1A2483-E38C-48E5-BC81-7BCC41BEAE8B}" dt="2023-03-25T09:58:53.361" v="9174" actId="167"/>
          <ac:picMkLst>
            <pc:docMk/>
            <pc:sldMk cId="2964066685" sldId="287"/>
            <ac:picMk id="5" creationId="{8C70D0E4-7553-688A-6B14-33A676F8ECC5}"/>
          </ac:picMkLst>
        </pc:picChg>
        <pc:picChg chg="del mod topLvl">
          <ac:chgData name="Nino Philip Ramones" userId="1068934f-e3b4-4e88-ba23-4cb57230c594" providerId="ADAL" clId="{CE1A2483-E38C-48E5-BC81-7BCC41BEAE8B}" dt="2023-03-25T09:58:56.176" v="9175" actId="478"/>
          <ac:picMkLst>
            <pc:docMk/>
            <pc:sldMk cId="2964066685" sldId="287"/>
            <ac:picMk id="7" creationId="{9009E13D-25E9-0ED3-F1FB-B871F2C29CBF}"/>
          </ac:picMkLst>
        </pc:picChg>
        <pc:picChg chg="add mod ord modCrop">
          <ac:chgData name="Nino Philip Ramones" userId="1068934f-e3b4-4e88-ba23-4cb57230c594" providerId="ADAL" clId="{CE1A2483-E38C-48E5-BC81-7BCC41BEAE8B}" dt="2023-03-25T10:12:48.205" v="10006" actId="1076"/>
          <ac:picMkLst>
            <pc:docMk/>
            <pc:sldMk cId="2964066685" sldId="287"/>
            <ac:picMk id="9" creationId="{1BB7ACA0-0C22-7849-4739-EDBD8162DAD0}"/>
          </ac:picMkLst>
        </pc:picChg>
        <pc:picChg chg="del mod topLvl">
          <ac:chgData name="Nino Philip Ramones" userId="1068934f-e3b4-4e88-ba23-4cb57230c594" providerId="ADAL" clId="{CE1A2483-E38C-48E5-BC81-7BCC41BEAE8B}" dt="2023-03-25T09:58:56.176" v="9175" actId="478"/>
          <ac:picMkLst>
            <pc:docMk/>
            <pc:sldMk cId="2964066685" sldId="287"/>
            <ac:picMk id="10" creationId="{6209A5CC-FDB7-6171-F00E-96122C493CE4}"/>
          </ac:picMkLst>
        </pc:picChg>
        <pc:picChg chg="add mod ord modCrop">
          <ac:chgData name="Nino Philip Ramones" userId="1068934f-e3b4-4e88-ba23-4cb57230c594" providerId="ADAL" clId="{CE1A2483-E38C-48E5-BC81-7BCC41BEAE8B}" dt="2023-03-25T09:58:53.361" v="9174" actId="167"/>
          <ac:picMkLst>
            <pc:docMk/>
            <pc:sldMk cId="2964066685" sldId="287"/>
            <ac:picMk id="13" creationId="{E7CF9C52-DC56-D589-C1BE-FC00535916B1}"/>
          </ac:picMkLst>
        </pc:picChg>
        <pc:picChg chg="add del mod">
          <ac:chgData name="Nino Philip Ramones" userId="1068934f-e3b4-4e88-ba23-4cb57230c594" providerId="ADAL" clId="{CE1A2483-E38C-48E5-BC81-7BCC41BEAE8B}" dt="2023-03-26T01:23:46.400" v="12158" actId="478"/>
          <ac:picMkLst>
            <pc:docMk/>
            <pc:sldMk cId="2964066685" sldId="287"/>
            <ac:picMk id="1028" creationId="{9053E19E-12E3-CC2A-9662-54192D832490}"/>
          </ac:picMkLst>
        </pc:picChg>
        <pc:picChg chg="add mod">
          <ac:chgData name="Nino Philip Ramones" userId="1068934f-e3b4-4e88-ba23-4cb57230c594" providerId="ADAL" clId="{CE1A2483-E38C-48E5-BC81-7BCC41BEAE8B}" dt="2023-03-26T01:24:24.207" v="12166" actId="1035"/>
          <ac:picMkLst>
            <pc:docMk/>
            <pc:sldMk cId="2964066685" sldId="287"/>
            <ac:picMk id="1030" creationId="{679B4984-3835-29CD-BBE3-4D7046309456}"/>
          </ac:picMkLst>
        </pc:picChg>
      </pc:sldChg>
      <pc:sldChg chg="addSp delSp modSp add mod">
        <pc:chgData name="Nino Philip Ramones" userId="1068934f-e3b4-4e88-ba23-4cb57230c594" providerId="ADAL" clId="{CE1A2483-E38C-48E5-BC81-7BCC41BEAE8B}" dt="2023-03-26T02:27:20.629" v="13067" actId="20577"/>
        <pc:sldMkLst>
          <pc:docMk/>
          <pc:sldMk cId="2474797160" sldId="288"/>
        </pc:sldMkLst>
        <pc:spChg chg="mod">
          <ac:chgData name="Nino Philip Ramones" userId="1068934f-e3b4-4e88-ba23-4cb57230c594" providerId="ADAL" clId="{CE1A2483-E38C-48E5-BC81-7BCC41BEAE8B}" dt="2023-03-25T10:58:51.864" v="10168" actId="20577"/>
          <ac:spMkLst>
            <pc:docMk/>
            <pc:sldMk cId="2474797160" sldId="288"/>
            <ac:spMk id="2" creationId="{05373617-D585-BAF0-0B5B-D2CF324A4D6B}"/>
          </ac:spMkLst>
        </pc:spChg>
        <pc:spChg chg="mod">
          <ac:chgData name="Nino Philip Ramones" userId="1068934f-e3b4-4e88-ba23-4cb57230c594" providerId="ADAL" clId="{CE1A2483-E38C-48E5-BC81-7BCC41BEAE8B}" dt="2023-03-26T02:27:20.629" v="13067" actId="20577"/>
          <ac:spMkLst>
            <pc:docMk/>
            <pc:sldMk cId="2474797160" sldId="288"/>
            <ac:spMk id="6" creationId="{1C139C71-43D8-DA15-F46A-8598CDF1F78A}"/>
          </ac:spMkLst>
        </pc:spChg>
        <pc:spChg chg="mod ord">
          <ac:chgData name="Nino Philip Ramones" userId="1068934f-e3b4-4e88-ba23-4cb57230c594" providerId="ADAL" clId="{CE1A2483-E38C-48E5-BC81-7BCC41BEAE8B}" dt="2023-03-26T00:31:33.809" v="11283" actId="1036"/>
          <ac:spMkLst>
            <pc:docMk/>
            <pc:sldMk cId="2474797160" sldId="288"/>
            <ac:spMk id="12" creationId="{A03D9DDB-0911-CCC6-289E-FE03CE9C7E57}"/>
          </ac:spMkLst>
        </pc:spChg>
        <pc:spChg chg="del">
          <ac:chgData name="Nino Philip Ramones" userId="1068934f-e3b4-4e88-ba23-4cb57230c594" providerId="ADAL" clId="{CE1A2483-E38C-48E5-BC81-7BCC41BEAE8B}" dt="2023-03-25T10:59:43.969" v="10169" actId="478"/>
          <ac:spMkLst>
            <pc:docMk/>
            <pc:sldMk cId="2474797160" sldId="288"/>
            <ac:spMk id="16" creationId="{B9691CAE-C393-DAEA-4FF9-5454469604B3}"/>
          </ac:spMkLst>
        </pc:spChg>
        <pc:picChg chg="add mod modCrop">
          <ac:chgData name="Nino Philip Ramones" userId="1068934f-e3b4-4e88-ba23-4cb57230c594" providerId="ADAL" clId="{CE1A2483-E38C-48E5-BC81-7BCC41BEAE8B}" dt="2023-03-26T00:31:33.809" v="11283" actId="1036"/>
          <ac:picMkLst>
            <pc:docMk/>
            <pc:sldMk cId="2474797160" sldId="288"/>
            <ac:picMk id="4" creationId="{F80FEB30-9E07-DFAD-ECA1-FF3600E6B0A8}"/>
          </ac:picMkLst>
        </pc:picChg>
        <pc:picChg chg="del">
          <ac:chgData name="Nino Philip Ramones" userId="1068934f-e3b4-4e88-ba23-4cb57230c594" providerId="ADAL" clId="{CE1A2483-E38C-48E5-BC81-7BCC41BEAE8B}" dt="2023-03-25T10:59:43.969" v="10169" actId="478"/>
          <ac:picMkLst>
            <pc:docMk/>
            <pc:sldMk cId="2474797160" sldId="288"/>
            <ac:picMk id="5" creationId="{8C70D0E4-7553-688A-6B14-33A676F8ECC5}"/>
          </ac:picMkLst>
        </pc:picChg>
        <pc:picChg chg="del">
          <ac:chgData name="Nino Philip Ramones" userId="1068934f-e3b4-4e88-ba23-4cb57230c594" providerId="ADAL" clId="{CE1A2483-E38C-48E5-BC81-7BCC41BEAE8B}" dt="2023-03-25T10:59:43.969" v="10169" actId="478"/>
          <ac:picMkLst>
            <pc:docMk/>
            <pc:sldMk cId="2474797160" sldId="288"/>
            <ac:picMk id="9" creationId="{1BB7ACA0-0C22-7849-4739-EDBD8162DAD0}"/>
          </ac:picMkLst>
        </pc:picChg>
        <pc:picChg chg="del">
          <ac:chgData name="Nino Philip Ramones" userId="1068934f-e3b4-4e88-ba23-4cb57230c594" providerId="ADAL" clId="{CE1A2483-E38C-48E5-BC81-7BCC41BEAE8B}" dt="2023-03-25T10:59:43.969" v="10169" actId="478"/>
          <ac:picMkLst>
            <pc:docMk/>
            <pc:sldMk cId="2474797160" sldId="288"/>
            <ac:picMk id="13" creationId="{E7CF9C52-DC56-D589-C1BE-FC00535916B1}"/>
          </ac:picMkLst>
        </pc:picChg>
        <pc:picChg chg="del">
          <ac:chgData name="Nino Philip Ramones" userId="1068934f-e3b4-4e88-ba23-4cb57230c594" providerId="ADAL" clId="{CE1A2483-E38C-48E5-BC81-7BCC41BEAE8B}" dt="2023-03-25T10:59:43.969" v="10169" actId="478"/>
          <ac:picMkLst>
            <pc:docMk/>
            <pc:sldMk cId="2474797160" sldId="288"/>
            <ac:picMk id="1028" creationId="{9053E19E-12E3-CC2A-9662-54192D832490}"/>
          </ac:picMkLst>
        </pc:picChg>
      </pc:sldChg>
      <pc:sldChg chg="add del ord">
        <pc:chgData name="Nino Philip Ramones" userId="1068934f-e3b4-4e88-ba23-4cb57230c594" providerId="ADAL" clId="{CE1A2483-E38C-48E5-BC81-7BCC41BEAE8B}" dt="2023-03-26T00:55:43.574" v="11399" actId="47"/>
        <pc:sldMkLst>
          <pc:docMk/>
          <pc:sldMk cId="3489249307" sldId="289"/>
        </pc:sldMkLst>
      </pc:sldChg>
      <pc:sldChg chg="addSp delSp modSp add mod ord">
        <pc:chgData name="Nino Philip Ramones" userId="1068934f-e3b4-4e88-ba23-4cb57230c594" providerId="ADAL" clId="{CE1A2483-E38C-48E5-BC81-7BCC41BEAE8B}" dt="2023-03-26T02:41:40.601" v="13677" actId="1036"/>
        <pc:sldMkLst>
          <pc:docMk/>
          <pc:sldMk cId="3945412091" sldId="289"/>
        </pc:sldMkLst>
        <pc:spChg chg="mod">
          <ac:chgData name="Nino Philip Ramones" userId="1068934f-e3b4-4e88-ba23-4cb57230c594" providerId="ADAL" clId="{CE1A2483-E38C-48E5-BC81-7BCC41BEAE8B}" dt="2023-03-26T00:56:27.368" v="11450" actId="20577"/>
          <ac:spMkLst>
            <pc:docMk/>
            <pc:sldMk cId="3945412091" sldId="289"/>
            <ac:spMk id="2" creationId="{05373617-D585-BAF0-0B5B-D2CF324A4D6B}"/>
          </ac:spMkLst>
        </pc:spChg>
        <pc:spChg chg="mod">
          <ac:chgData name="Nino Philip Ramones" userId="1068934f-e3b4-4e88-ba23-4cb57230c594" providerId="ADAL" clId="{CE1A2483-E38C-48E5-BC81-7BCC41BEAE8B}" dt="2023-03-26T01:34:13.465" v="12434" actId="2711"/>
          <ac:spMkLst>
            <pc:docMk/>
            <pc:sldMk cId="3945412091" sldId="289"/>
            <ac:spMk id="6" creationId="{1C139C71-43D8-DA15-F46A-8598CDF1F78A}"/>
          </ac:spMkLst>
        </pc:spChg>
        <pc:spChg chg="add mod">
          <ac:chgData name="Nino Philip Ramones" userId="1068934f-e3b4-4e88-ba23-4cb57230c594" providerId="ADAL" clId="{CE1A2483-E38C-48E5-BC81-7BCC41BEAE8B}" dt="2023-03-26T01:35:16.887" v="12437" actId="2711"/>
          <ac:spMkLst>
            <pc:docMk/>
            <pc:sldMk cId="3945412091" sldId="289"/>
            <ac:spMk id="8" creationId="{39088E25-DA30-5952-1F56-05AF9F5E2157}"/>
          </ac:spMkLst>
        </pc:spChg>
        <pc:spChg chg="add del mod">
          <ac:chgData name="Nino Philip Ramones" userId="1068934f-e3b4-4e88-ba23-4cb57230c594" providerId="ADAL" clId="{CE1A2483-E38C-48E5-BC81-7BCC41BEAE8B}" dt="2023-03-26T01:30:00.333" v="12339"/>
          <ac:spMkLst>
            <pc:docMk/>
            <pc:sldMk cId="3945412091" sldId="289"/>
            <ac:spMk id="9" creationId="{E6805876-85BE-79F8-D575-C46FCC327154}"/>
          </ac:spMkLst>
        </pc:spChg>
        <pc:spChg chg="mod topLvl">
          <ac:chgData name="Nino Philip Ramones" userId="1068934f-e3b4-4e88-ba23-4cb57230c594" providerId="ADAL" clId="{CE1A2483-E38C-48E5-BC81-7BCC41BEAE8B}" dt="2023-03-26T02:41:40.601" v="13677" actId="1036"/>
          <ac:spMkLst>
            <pc:docMk/>
            <pc:sldMk cId="3945412091" sldId="289"/>
            <ac:spMk id="12" creationId="{A03D9DDB-0911-CCC6-289E-FE03CE9C7E57}"/>
          </ac:spMkLst>
        </pc:spChg>
        <pc:grpChg chg="del">
          <ac:chgData name="Nino Philip Ramones" userId="1068934f-e3b4-4e88-ba23-4cb57230c594" providerId="ADAL" clId="{CE1A2483-E38C-48E5-BC81-7BCC41BEAE8B}" dt="2023-03-26T00:56:43.405" v="11451" actId="478"/>
          <ac:grpSpMkLst>
            <pc:docMk/>
            <pc:sldMk cId="3945412091" sldId="289"/>
            <ac:grpSpMk id="15" creationId="{C25BAF9D-648B-5DF1-5DA2-51603A64AE61}"/>
          </ac:grpSpMkLst>
        </pc:grpChg>
        <pc:picChg chg="del">
          <ac:chgData name="Nino Philip Ramones" userId="1068934f-e3b4-4e88-ba23-4cb57230c594" providerId="ADAL" clId="{CE1A2483-E38C-48E5-BC81-7BCC41BEAE8B}" dt="2023-03-26T00:56:43.405" v="11451" actId="478"/>
          <ac:picMkLst>
            <pc:docMk/>
            <pc:sldMk cId="3945412091" sldId="289"/>
            <ac:picMk id="4" creationId="{FA791576-C960-D6DC-035D-DFE9D8716961}"/>
          </ac:picMkLst>
        </pc:picChg>
        <pc:picChg chg="add mod modCrop">
          <ac:chgData name="Nino Philip Ramones" userId="1068934f-e3b4-4e88-ba23-4cb57230c594" providerId="ADAL" clId="{CE1A2483-E38C-48E5-BC81-7BCC41BEAE8B}" dt="2023-03-26T02:41:40.601" v="13677" actId="1036"/>
          <ac:picMkLst>
            <pc:docMk/>
            <pc:sldMk cId="3945412091" sldId="289"/>
            <ac:picMk id="5" creationId="{9C4CA27C-CA0F-BC98-6B23-53246FF191BB}"/>
          </ac:picMkLst>
        </pc:picChg>
        <pc:picChg chg="del">
          <ac:chgData name="Nino Philip Ramones" userId="1068934f-e3b4-4e88-ba23-4cb57230c594" providerId="ADAL" clId="{CE1A2483-E38C-48E5-BC81-7BCC41BEAE8B}" dt="2023-03-26T00:56:43.405" v="11451" actId="478"/>
          <ac:picMkLst>
            <pc:docMk/>
            <pc:sldMk cId="3945412091" sldId="289"/>
            <ac:picMk id="7" creationId="{9009E13D-25E9-0ED3-F1FB-B871F2C29CBF}"/>
          </ac:picMkLst>
        </pc:picChg>
        <pc:picChg chg="del topLvl">
          <ac:chgData name="Nino Philip Ramones" userId="1068934f-e3b4-4e88-ba23-4cb57230c594" providerId="ADAL" clId="{CE1A2483-E38C-48E5-BC81-7BCC41BEAE8B}" dt="2023-03-26T00:56:43.405" v="11451" actId="478"/>
          <ac:picMkLst>
            <pc:docMk/>
            <pc:sldMk cId="3945412091" sldId="289"/>
            <ac:picMk id="10" creationId="{6209A5CC-FDB7-6171-F00E-96122C493CE4}"/>
          </ac:picMkLst>
        </pc:picChg>
        <pc:picChg chg="add mod">
          <ac:chgData name="Nino Philip Ramones" userId="1068934f-e3b4-4e88-ba23-4cb57230c594" providerId="ADAL" clId="{CE1A2483-E38C-48E5-BC81-7BCC41BEAE8B}" dt="2023-03-26T01:32:29.180" v="12370" actId="14100"/>
          <ac:picMkLst>
            <pc:docMk/>
            <pc:sldMk cId="3945412091" sldId="289"/>
            <ac:picMk id="4098" creationId="{FBFF0E94-ABA5-0C9F-52A2-3D9BC0E52694}"/>
          </ac:picMkLst>
        </pc:picChg>
      </pc:sldChg>
      <pc:sldChg chg="addSp delSp modSp add mod">
        <pc:chgData name="Nino Philip Ramones" userId="1068934f-e3b4-4e88-ba23-4cb57230c594" providerId="ADAL" clId="{CE1A2483-E38C-48E5-BC81-7BCC41BEAE8B}" dt="2023-03-26T08:46:46.764" v="24971" actId="1035"/>
        <pc:sldMkLst>
          <pc:docMk/>
          <pc:sldMk cId="3495413580" sldId="290"/>
        </pc:sldMkLst>
        <pc:spChg chg="mod">
          <ac:chgData name="Nino Philip Ramones" userId="1068934f-e3b4-4e88-ba23-4cb57230c594" providerId="ADAL" clId="{CE1A2483-E38C-48E5-BC81-7BCC41BEAE8B}" dt="2023-03-26T01:36:17.242" v="12469" actId="20577"/>
          <ac:spMkLst>
            <pc:docMk/>
            <pc:sldMk cId="3495413580" sldId="290"/>
            <ac:spMk id="2" creationId="{05373617-D585-BAF0-0B5B-D2CF324A4D6B}"/>
          </ac:spMkLst>
        </pc:spChg>
        <pc:spChg chg="mod">
          <ac:chgData name="Nino Philip Ramones" userId="1068934f-e3b4-4e88-ba23-4cb57230c594" providerId="ADAL" clId="{CE1A2483-E38C-48E5-BC81-7BCC41BEAE8B}" dt="2023-03-26T02:44:46.739" v="13711" actId="2711"/>
          <ac:spMkLst>
            <pc:docMk/>
            <pc:sldMk cId="3495413580" sldId="290"/>
            <ac:spMk id="6" creationId="{1C139C71-43D8-DA15-F46A-8598CDF1F78A}"/>
          </ac:spMkLst>
        </pc:spChg>
        <pc:spChg chg="del">
          <ac:chgData name="Nino Philip Ramones" userId="1068934f-e3b4-4e88-ba23-4cb57230c594" providerId="ADAL" clId="{CE1A2483-E38C-48E5-BC81-7BCC41BEAE8B}" dt="2023-03-26T01:36:22.286" v="12470" actId="478"/>
          <ac:spMkLst>
            <pc:docMk/>
            <pc:sldMk cId="3495413580" sldId="290"/>
            <ac:spMk id="8" creationId="{39088E25-DA30-5952-1F56-05AF9F5E2157}"/>
          </ac:spMkLst>
        </pc:spChg>
        <pc:spChg chg="add mod">
          <ac:chgData name="Nino Philip Ramones" userId="1068934f-e3b4-4e88-ba23-4cb57230c594" providerId="ADAL" clId="{CE1A2483-E38C-48E5-BC81-7BCC41BEAE8B}" dt="2023-03-26T02:46:26.558" v="13750" actId="2711"/>
          <ac:spMkLst>
            <pc:docMk/>
            <pc:sldMk cId="3495413580" sldId="290"/>
            <ac:spMk id="10" creationId="{3ABF9FC6-2716-8C49-20BF-E4CD3FCBE20B}"/>
          </ac:spMkLst>
        </pc:spChg>
        <pc:spChg chg="mod">
          <ac:chgData name="Nino Philip Ramones" userId="1068934f-e3b4-4e88-ba23-4cb57230c594" providerId="ADAL" clId="{CE1A2483-E38C-48E5-BC81-7BCC41BEAE8B}" dt="2023-03-26T02:40:15.659" v="13660" actId="12788"/>
          <ac:spMkLst>
            <pc:docMk/>
            <pc:sldMk cId="3495413580" sldId="290"/>
            <ac:spMk id="12" creationId="{A03D9DDB-0911-CCC6-289E-FE03CE9C7E57}"/>
          </ac:spMkLst>
        </pc:spChg>
        <pc:grpChg chg="add mod">
          <ac:chgData name="Nino Philip Ramones" userId="1068934f-e3b4-4e88-ba23-4cb57230c594" providerId="ADAL" clId="{CE1A2483-E38C-48E5-BC81-7BCC41BEAE8B}" dt="2023-03-26T02:28:05.055" v="13076" actId="164"/>
          <ac:grpSpMkLst>
            <pc:docMk/>
            <pc:sldMk cId="3495413580" sldId="290"/>
            <ac:grpSpMk id="7" creationId="{BCFF6373-5A39-7056-3406-0AD5136B7A70}"/>
          </ac:grpSpMkLst>
        </pc:grpChg>
        <pc:grpChg chg="add mod">
          <ac:chgData name="Nino Philip Ramones" userId="1068934f-e3b4-4e88-ba23-4cb57230c594" providerId="ADAL" clId="{CE1A2483-E38C-48E5-BC81-7BCC41BEAE8B}" dt="2023-03-26T08:46:46.764" v="24971" actId="1035"/>
          <ac:grpSpMkLst>
            <pc:docMk/>
            <pc:sldMk cId="3495413580" sldId="290"/>
            <ac:grpSpMk id="9" creationId="{EF6801E7-D190-4424-A4E6-F8F1EBF558A4}"/>
          </ac:grpSpMkLst>
        </pc:grpChg>
        <pc:picChg chg="add mod">
          <ac:chgData name="Nino Philip Ramones" userId="1068934f-e3b4-4e88-ba23-4cb57230c594" providerId="ADAL" clId="{CE1A2483-E38C-48E5-BC81-7BCC41BEAE8B}" dt="2023-03-26T02:40:15.659" v="13660" actId="12788"/>
          <ac:picMkLst>
            <pc:docMk/>
            <pc:sldMk cId="3495413580" sldId="290"/>
            <ac:picMk id="4" creationId="{040CAB13-1E07-D48E-0698-1B1C7BEE0280}"/>
          </ac:picMkLst>
        </pc:picChg>
        <pc:picChg chg="del">
          <ac:chgData name="Nino Philip Ramones" userId="1068934f-e3b4-4e88-ba23-4cb57230c594" providerId="ADAL" clId="{CE1A2483-E38C-48E5-BC81-7BCC41BEAE8B}" dt="2023-03-26T01:36:27.473" v="12472" actId="478"/>
          <ac:picMkLst>
            <pc:docMk/>
            <pc:sldMk cId="3495413580" sldId="290"/>
            <ac:picMk id="5" creationId="{9C4CA27C-CA0F-BC98-6B23-53246FF191BB}"/>
          </ac:picMkLst>
        </pc:picChg>
        <pc:picChg chg="del">
          <ac:chgData name="Nino Philip Ramones" userId="1068934f-e3b4-4e88-ba23-4cb57230c594" providerId="ADAL" clId="{CE1A2483-E38C-48E5-BC81-7BCC41BEAE8B}" dt="2023-03-26T01:36:24.993" v="12471" actId="478"/>
          <ac:picMkLst>
            <pc:docMk/>
            <pc:sldMk cId="3495413580" sldId="290"/>
            <ac:picMk id="4098" creationId="{FBFF0E94-ABA5-0C9F-52A2-3D9BC0E52694}"/>
          </ac:picMkLst>
        </pc:picChg>
      </pc:sldChg>
      <pc:sldChg chg="addSp delSp modSp add mod ord">
        <pc:chgData name="Nino Philip Ramones" userId="1068934f-e3b4-4e88-ba23-4cb57230c594" providerId="ADAL" clId="{CE1A2483-E38C-48E5-BC81-7BCC41BEAE8B}" dt="2023-03-26T03:19:32.212" v="14765" actId="1035"/>
        <pc:sldMkLst>
          <pc:docMk/>
          <pc:sldMk cId="3192055937" sldId="291"/>
        </pc:sldMkLst>
        <pc:spChg chg="del">
          <ac:chgData name="Nino Philip Ramones" userId="1068934f-e3b4-4e88-ba23-4cb57230c594" providerId="ADAL" clId="{CE1A2483-E38C-48E5-BC81-7BCC41BEAE8B}" dt="2023-03-26T02:51:54.047" v="13760" actId="478"/>
          <ac:spMkLst>
            <pc:docMk/>
            <pc:sldMk cId="3192055937" sldId="291"/>
            <ac:spMk id="2" creationId="{05373617-D585-BAF0-0B5B-D2CF324A4D6B}"/>
          </ac:spMkLst>
        </pc:spChg>
        <pc:spChg chg="mod">
          <ac:chgData name="Nino Philip Ramones" userId="1068934f-e3b4-4e88-ba23-4cb57230c594" providerId="ADAL" clId="{CE1A2483-E38C-48E5-BC81-7BCC41BEAE8B}" dt="2023-03-26T03:19:32.212" v="14765" actId="1035"/>
          <ac:spMkLst>
            <pc:docMk/>
            <pc:sldMk cId="3192055937" sldId="291"/>
            <ac:spMk id="6" creationId="{1C139C71-43D8-DA15-F46A-8598CDF1F78A}"/>
          </ac:spMkLst>
        </pc:spChg>
        <pc:spChg chg="del">
          <ac:chgData name="Nino Philip Ramones" userId="1068934f-e3b4-4e88-ba23-4cb57230c594" providerId="ADAL" clId="{CE1A2483-E38C-48E5-BC81-7BCC41BEAE8B}" dt="2023-03-26T02:51:51.749" v="13759" actId="478"/>
          <ac:spMkLst>
            <pc:docMk/>
            <pc:sldMk cId="3192055937" sldId="291"/>
            <ac:spMk id="8" creationId="{39088E25-DA30-5952-1F56-05AF9F5E2157}"/>
          </ac:spMkLst>
        </pc:spChg>
        <pc:spChg chg="mod">
          <ac:chgData name="Nino Philip Ramones" userId="1068934f-e3b4-4e88-ba23-4cb57230c594" providerId="ADAL" clId="{CE1A2483-E38C-48E5-BC81-7BCC41BEAE8B}" dt="2023-03-26T03:19:32.212" v="14765" actId="1035"/>
          <ac:spMkLst>
            <pc:docMk/>
            <pc:sldMk cId="3192055937" sldId="291"/>
            <ac:spMk id="12" creationId="{A03D9DDB-0911-CCC6-289E-FE03CE9C7E57}"/>
          </ac:spMkLst>
        </pc:spChg>
        <pc:spChg chg="add mod">
          <ac:chgData name="Nino Philip Ramones" userId="1068934f-e3b4-4e88-ba23-4cb57230c594" providerId="ADAL" clId="{CE1A2483-E38C-48E5-BC81-7BCC41BEAE8B}" dt="2023-03-26T03:19:32.212" v="14765" actId="1035"/>
          <ac:spMkLst>
            <pc:docMk/>
            <pc:sldMk cId="3192055937" sldId="291"/>
            <ac:spMk id="19" creationId="{62B725AB-4493-D4B9-75CD-7C5549A88530}"/>
          </ac:spMkLst>
        </pc:spChg>
        <pc:spChg chg="add mod">
          <ac:chgData name="Nino Philip Ramones" userId="1068934f-e3b4-4e88-ba23-4cb57230c594" providerId="ADAL" clId="{CE1A2483-E38C-48E5-BC81-7BCC41BEAE8B}" dt="2023-03-26T03:19:32.212" v="14765" actId="1035"/>
          <ac:spMkLst>
            <pc:docMk/>
            <pc:sldMk cId="3192055937" sldId="291"/>
            <ac:spMk id="20" creationId="{5754CAF5-3A2C-A9C5-9537-41EAD1C6642E}"/>
          </ac:spMkLst>
        </pc:spChg>
        <pc:grpChg chg="add del mod">
          <ac:chgData name="Nino Philip Ramones" userId="1068934f-e3b4-4e88-ba23-4cb57230c594" providerId="ADAL" clId="{CE1A2483-E38C-48E5-BC81-7BCC41BEAE8B}" dt="2023-03-26T03:12:33.549" v="14272" actId="478"/>
          <ac:grpSpMkLst>
            <pc:docMk/>
            <pc:sldMk cId="3192055937" sldId="291"/>
            <ac:grpSpMk id="17" creationId="{9451BA94-062B-3CB3-668F-7F3645DEB745}"/>
          </ac:grpSpMkLst>
        </pc:grpChg>
        <pc:picChg chg="add mod modCrop">
          <ac:chgData name="Nino Philip Ramones" userId="1068934f-e3b4-4e88-ba23-4cb57230c594" providerId="ADAL" clId="{CE1A2483-E38C-48E5-BC81-7BCC41BEAE8B}" dt="2023-03-26T03:02:53.407" v="13824" actId="164"/>
          <ac:picMkLst>
            <pc:docMk/>
            <pc:sldMk cId="3192055937" sldId="291"/>
            <ac:picMk id="4" creationId="{62EDDADA-49BE-84C9-CDF0-85A48D6AA968}"/>
          </ac:picMkLst>
        </pc:picChg>
        <pc:picChg chg="del">
          <ac:chgData name="Nino Philip Ramones" userId="1068934f-e3b4-4e88-ba23-4cb57230c594" providerId="ADAL" clId="{CE1A2483-E38C-48E5-BC81-7BCC41BEAE8B}" dt="2023-03-26T02:51:48.189" v="13758" actId="478"/>
          <ac:picMkLst>
            <pc:docMk/>
            <pc:sldMk cId="3192055937" sldId="291"/>
            <ac:picMk id="5" creationId="{9C4CA27C-CA0F-BC98-6B23-53246FF191BB}"/>
          </ac:picMkLst>
        </pc:picChg>
        <pc:picChg chg="add del mod modCrop">
          <ac:chgData name="Nino Philip Ramones" userId="1068934f-e3b4-4e88-ba23-4cb57230c594" providerId="ADAL" clId="{CE1A2483-E38C-48E5-BC81-7BCC41BEAE8B}" dt="2023-03-26T03:12:28.466" v="14269" actId="21"/>
          <ac:picMkLst>
            <pc:docMk/>
            <pc:sldMk cId="3192055937" sldId="291"/>
            <ac:picMk id="9" creationId="{E2B1D0DD-2938-6309-374D-1CAB29A60F26}"/>
          </ac:picMkLst>
        </pc:picChg>
        <pc:picChg chg="add mod modCrop">
          <ac:chgData name="Nino Philip Ramones" userId="1068934f-e3b4-4e88-ba23-4cb57230c594" providerId="ADAL" clId="{CE1A2483-E38C-48E5-BC81-7BCC41BEAE8B}" dt="2023-03-26T03:19:32.212" v="14765" actId="1035"/>
          <ac:picMkLst>
            <pc:docMk/>
            <pc:sldMk cId="3192055937" sldId="291"/>
            <ac:picMk id="11" creationId="{970F1E83-B030-083A-7373-82982C5C67EE}"/>
          </ac:picMkLst>
        </pc:picChg>
        <pc:picChg chg="add mod modCrop">
          <ac:chgData name="Nino Philip Ramones" userId="1068934f-e3b4-4e88-ba23-4cb57230c594" providerId="ADAL" clId="{CE1A2483-E38C-48E5-BC81-7BCC41BEAE8B}" dt="2023-03-26T03:02:53.407" v="13824" actId="164"/>
          <ac:picMkLst>
            <pc:docMk/>
            <pc:sldMk cId="3192055937" sldId="291"/>
            <ac:picMk id="14" creationId="{8C9DC9A8-A101-4B99-C4ED-341628BDCD72}"/>
          </ac:picMkLst>
        </pc:picChg>
        <pc:picChg chg="add mod modCrop">
          <ac:chgData name="Nino Philip Ramones" userId="1068934f-e3b4-4e88-ba23-4cb57230c594" providerId="ADAL" clId="{CE1A2483-E38C-48E5-BC81-7BCC41BEAE8B}" dt="2023-03-26T03:02:53.407" v="13824" actId="164"/>
          <ac:picMkLst>
            <pc:docMk/>
            <pc:sldMk cId="3192055937" sldId="291"/>
            <ac:picMk id="16" creationId="{81BD971E-24DF-ED1E-0480-4C38C557B50A}"/>
          </ac:picMkLst>
        </pc:picChg>
        <pc:picChg chg="add mod">
          <ac:chgData name="Nino Philip Ramones" userId="1068934f-e3b4-4e88-ba23-4cb57230c594" providerId="ADAL" clId="{CE1A2483-E38C-48E5-BC81-7BCC41BEAE8B}" dt="2023-03-26T03:19:32.212" v="14765" actId="1035"/>
          <ac:picMkLst>
            <pc:docMk/>
            <pc:sldMk cId="3192055937" sldId="291"/>
            <ac:picMk id="18" creationId="{B533B33F-B02A-B6E4-BE78-9F4CE0CEE7B4}"/>
          </ac:picMkLst>
        </pc:picChg>
        <pc:picChg chg="del">
          <ac:chgData name="Nino Philip Ramones" userId="1068934f-e3b4-4e88-ba23-4cb57230c594" providerId="ADAL" clId="{CE1A2483-E38C-48E5-BC81-7BCC41BEAE8B}" dt="2023-03-26T02:52:02.364" v="13761" actId="478"/>
          <ac:picMkLst>
            <pc:docMk/>
            <pc:sldMk cId="3192055937" sldId="291"/>
            <ac:picMk id="4098" creationId="{FBFF0E94-ABA5-0C9F-52A2-3D9BC0E52694}"/>
          </ac:picMkLst>
        </pc:picChg>
      </pc:sldChg>
      <pc:sldChg chg="addSp delSp modSp add mod ord">
        <pc:chgData name="Nino Philip Ramones" userId="1068934f-e3b4-4e88-ba23-4cb57230c594" providerId="ADAL" clId="{CE1A2483-E38C-48E5-BC81-7BCC41BEAE8B}" dt="2023-03-26T03:13:07.467" v="14276" actId="2711"/>
        <pc:sldMkLst>
          <pc:docMk/>
          <pc:sldMk cId="3168222819" sldId="292"/>
        </pc:sldMkLst>
        <pc:spChg chg="mod">
          <ac:chgData name="Nino Philip Ramones" userId="1068934f-e3b4-4e88-ba23-4cb57230c594" providerId="ADAL" clId="{CE1A2483-E38C-48E5-BC81-7BCC41BEAE8B}" dt="2023-03-26T03:13:07.467" v="14276" actId="2711"/>
          <ac:spMkLst>
            <pc:docMk/>
            <pc:sldMk cId="3168222819" sldId="292"/>
            <ac:spMk id="6" creationId="{1C139C71-43D8-DA15-F46A-8598CDF1F78A}"/>
          </ac:spMkLst>
        </pc:spChg>
        <pc:spChg chg="mod">
          <ac:chgData name="Nino Philip Ramones" userId="1068934f-e3b4-4e88-ba23-4cb57230c594" providerId="ADAL" clId="{CE1A2483-E38C-48E5-BC81-7BCC41BEAE8B}" dt="2023-03-26T03:12:01.013" v="14267" actId="12788"/>
          <ac:spMkLst>
            <pc:docMk/>
            <pc:sldMk cId="3168222819" sldId="292"/>
            <ac:spMk id="12" creationId="{A03D9DDB-0911-CCC6-289E-FE03CE9C7E57}"/>
          </ac:spMkLst>
        </pc:spChg>
        <pc:grpChg chg="add mod">
          <ac:chgData name="Nino Philip Ramones" userId="1068934f-e3b4-4e88-ba23-4cb57230c594" providerId="ADAL" clId="{CE1A2483-E38C-48E5-BC81-7BCC41BEAE8B}" dt="2023-03-26T03:06:45.630" v="13965" actId="164"/>
          <ac:grpSpMkLst>
            <pc:docMk/>
            <pc:sldMk cId="3168222819" sldId="292"/>
            <ac:grpSpMk id="2" creationId="{F7342369-3404-D4B2-C175-6DC912B5A1CF}"/>
          </ac:grpSpMkLst>
        </pc:grpChg>
        <pc:grpChg chg="add mod">
          <ac:chgData name="Nino Philip Ramones" userId="1068934f-e3b4-4e88-ba23-4cb57230c594" providerId="ADAL" clId="{CE1A2483-E38C-48E5-BC81-7BCC41BEAE8B}" dt="2023-03-26T03:11:15.621" v="14259" actId="14100"/>
          <ac:grpSpMkLst>
            <pc:docMk/>
            <pc:sldMk cId="3168222819" sldId="292"/>
            <ac:grpSpMk id="3" creationId="{B4381256-8497-E5FD-A264-20AB10FF20F6}"/>
          </ac:grpSpMkLst>
        </pc:grpChg>
        <pc:grpChg chg="del">
          <ac:chgData name="Nino Philip Ramones" userId="1068934f-e3b4-4e88-ba23-4cb57230c594" providerId="ADAL" clId="{CE1A2483-E38C-48E5-BC81-7BCC41BEAE8B}" dt="2023-03-26T03:03:43.631" v="13830" actId="165"/>
          <ac:grpSpMkLst>
            <pc:docMk/>
            <pc:sldMk cId="3168222819" sldId="292"/>
            <ac:grpSpMk id="17" creationId="{9451BA94-062B-3CB3-668F-7F3645DEB745}"/>
          </ac:grpSpMkLst>
        </pc:grpChg>
        <pc:picChg chg="mod ord topLvl">
          <ac:chgData name="Nino Philip Ramones" userId="1068934f-e3b4-4e88-ba23-4cb57230c594" providerId="ADAL" clId="{CE1A2483-E38C-48E5-BC81-7BCC41BEAE8B}" dt="2023-03-26T03:12:10.598" v="14268" actId="12788"/>
          <ac:picMkLst>
            <pc:docMk/>
            <pc:sldMk cId="3168222819" sldId="292"/>
            <ac:picMk id="4" creationId="{62EDDADA-49BE-84C9-CDF0-85A48D6AA968}"/>
          </ac:picMkLst>
        </pc:picChg>
        <pc:picChg chg="del mod topLvl">
          <ac:chgData name="Nino Philip Ramones" userId="1068934f-e3b4-4e88-ba23-4cb57230c594" providerId="ADAL" clId="{CE1A2483-E38C-48E5-BC81-7BCC41BEAE8B}" dt="2023-03-26T03:03:48.644" v="13832" actId="478"/>
          <ac:picMkLst>
            <pc:docMk/>
            <pc:sldMk cId="3168222819" sldId="292"/>
            <ac:picMk id="9" creationId="{E2B1D0DD-2938-6309-374D-1CAB29A60F26}"/>
          </ac:picMkLst>
        </pc:picChg>
        <pc:picChg chg="del">
          <ac:chgData name="Nino Philip Ramones" userId="1068934f-e3b4-4e88-ba23-4cb57230c594" providerId="ADAL" clId="{CE1A2483-E38C-48E5-BC81-7BCC41BEAE8B}" dt="2023-03-26T03:03:45.337" v="13831" actId="478"/>
          <ac:picMkLst>
            <pc:docMk/>
            <pc:sldMk cId="3168222819" sldId="292"/>
            <ac:picMk id="11" creationId="{970F1E83-B030-083A-7373-82982C5C67EE}"/>
          </ac:picMkLst>
        </pc:picChg>
        <pc:picChg chg="mod topLvl">
          <ac:chgData name="Nino Philip Ramones" userId="1068934f-e3b4-4e88-ba23-4cb57230c594" providerId="ADAL" clId="{CE1A2483-E38C-48E5-BC81-7BCC41BEAE8B}" dt="2023-03-26T03:12:10.598" v="14268" actId="12788"/>
          <ac:picMkLst>
            <pc:docMk/>
            <pc:sldMk cId="3168222819" sldId="292"/>
            <ac:picMk id="14" creationId="{8C9DC9A8-A101-4B99-C4ED-341628BDCD72}"/>
          </ac:picMkLst>
        </pc:picChg>
        <pc:picChg chg="mod ord topLvl">
          <ac:chgData name="Nino Philip Ramones" userId="1068934f-e3b4-4e88-ba23-4cb57230c594" providerId="ADAL" clId="{CE1A2483-E38C-48E5-BC81-7BCC41BEAE8B}" dt="2023-03-26T03:12:10.598" v="14268" actId="12788"/>
          <ac:picMkLst>
            <pc:docMk/>
            <pc:sldMk cId="3168222819" sldId="292"/>
            <ac:picMk id="16" creationId="{81BD971E-24DF-ED1E-0480-4C38C557B50A}"/>
          </ac:picMkLst>
        </pc:picChg>
      </pc:sldChg>
      <pc:sldChg chg="addSp delSp modSp add mod ord">
        <pc:chgData name="Nino Philip Ramones" userId="1068934f-e3b4-4e88-ba23-4cb57230c594" providerId="ADAL" clId="{CE1A2483-E38C-48E5-BC81-7BCC41BEAE8B}" dt="2023-03-26T07:00:09.038" v="19148" actId="1036"/>
        <pc:sldMkLst>
          <pc:docMk/>
          <pc:sldMk cId="2324467648" sldId="293"/>
        </pc:sldMkLst>
        <pc:spChg chg="mod">
          <ac:chgData name="Nino Philip Ramones" userId="1068934f-e3b4-4e88-ba23-4cb57230c594" providerId="ADAL" clId="{CE1A2483-E38C-48E5-BC81-7BCC41BEAE8B}" dt="2023-03-26T04:10:26.119" v="14815" actId="20577"/>
          <ac:spMkLst>
            <pc:docMk/>
            <pc:sldMk cId="2324467648" sldId="293"/>
            <ac:spMk id="2" creationId="{05373617-D585-BAF0-0B5B-D2CF324A4D6B}"/>
          </ac:spMkLst>
        </pc:spChg>
        <pc:spChg chg="add mod">
          <ac:chgData name="Nino Philip Ramones" userId="1068934f-e3b4-4e88-ba23-4cb57230c594" providerId="ADAL" clId="{CE1A2483-E38C-48E5-BC81-7BCC41BEAE8B}" dt="2023-03-26T05:50:57.785" v="15587" actId="947"/>
          <ac:spMkLst>
            <pc:docMk/>
            <pc:sldMk cId="2324467648" sldId="293"/>
            <ac:spMk id="3" creationId="{A56FCEA2-81BB-624C-E099-8E94FE58CBD7}"/>
          </ac:spMkLst>
        </pc:spChg>
        <pc:spChg chg="mod">
          <ac:chgData name="Nino Philip Ramones" userId="1068934f-e3b4-4e88-ba23-4cb57230c594" providerId="ADAL" clId="{CE1A2483-E38C-48E5-BC81-7BCC41BEAE8B}" dt="2023-03-26T07:00:09.038" v="19148" actId="1036"/>
          <ac:spMkLst>
            <pc:docMk/>
            <pc:sldMk cId="2324467648" sldId="293"/>
            <ac:spMk id="6" creationId="{1C139C71-43D8-DA15-F46A-8598CDF1F78A}"/>
          </ac:spMkLst>
        </pc:spChg>
        <pc:spChg chg="mod">
          <ac:chgData name="Nino Philip Ramones" userId="1068934f-e3b4-4e88-ba23-4cb57230c594" providerId="ADAL" clId="{CE1A2483-E38C-48E5-BC81-7BCC41BEAE8B}" dt="2023-03-26T05:51:23.864" v="15606" actId="20577"/>
          <ac:spMkLst>
            <pc:docMk/>
            <pc:sldMk cId="2324467648" sldId="293"/>
            <ac:spMk id="12" creationId="{A03D9DDB-0911-CCC6-289E-FE03CE9C7E57}"/>
          </ac:spMkLst>
        </pc:spChg>
        <pc:spChg chg="add del mod">
          <ac:chgData name="Nino Philip Ramones" userId="1068934f-e3b4-4e88-ba23-4cb57230c594" providerId="ADAL" clId="{CE1A2483-E38C-48E5-BC81-7BCC41BEAE8B}" dt="2023-03-26T06:47:51.003" v="18823" actId="21"/>
          <ac:spMkLst>
            <pc:docMk/>
            <pc:sldMk cId="2324467648" sldId="293"/>
            <ac:spMk id="20" creationId="{72B3AEF9-3BA1-9360-DDC0-5FC0D1BA55A1}"/>
          </ac:spMkLst>
        </pc:spChg>
        <pc:spChg chg="add del mod">
          <ac:chgData name="Nino Philip Ramones" userId="1068934f-e3b4-4e88-ba23-4cb57230c594" providerId="ADAL" clId="{CE1A2483-E38C-48E5-BC81-7BCC41BEAE8B}" dt="2023-03-26T06:47:51.003" v="18823" actId="21"/>
          <ac:spMkLst>
            <pc:docMk/>
            <pc:sldMk cId="2324467648" sldId="293"/>
            <ac:spMk id="21" creationId="{E1E35B6C-DF39-C6EB-0575-B2B393AD3E67}"/>
          </ac:spMkLst>
        </pc:spChg>
        <pc:grpChg chg="add del mod">
          <ac:chgData name="Nino Philip Ramones" userId="1068934f-e3b4-4e88-ba23-4cb57230c594" providerId="ADAL" clId="{CE1A2483-E38C-48E5-BC81-7BCC41BEAE8B}" dt="2023-03-26T05:38:12.245" v="15022" actId="165"/>
          <ac:grpSpMkLst>
            <pc:docMk/>
            <pc:sldMk cId="2324467648" sldId="293"/>
            <ac:grpSpMk id="10" creationId="{CCC4F7D9-FD83-E219-D824-C05F22BBFF6F}"/>
          </ac:grpSpMkLst>
        </pc:grpChg>
        <pc:grpChg chg="add del mod topLvl">
          <ac:chgData name="Nino Philip Ramones" userId="1068934f-e3b4-4e88-ba23-4cb57230c594" providerId="ADAL" clId="{CE1A2483-E38C-48E5-BC81-7BCC41BEAE8B}" dt="2023-03-26T05:46:10.665" v="15308" actId="165"/>
          <ac:grpSpMkLst>
            <pc:docMk/>
            <pc:sldMk cId="2324467648" sldId="293"/>
            <ac:grpSpMk id="16" creationId="{6960A9BC-CE34-ADA5-95D5-5EF73BAEEE4D}"/>
          </ac:grpSpMkLst>
        </pc:grpChg>
        <pc:grpChg chg="add del mod topLvl">
          <ac:chgData name="Nino Philip Ramones" userId="1068934f-e3b4-4e88-ba23-4cb57230c594" providerId="ADAL" clId="{CE1A2483-E38C-48E5-BC81-7BCC41BEAE8B}" dt="2023-03-26T05:46:47.848" v="15331" actId="165"/>
          <ac:grpSpMkLst>
            <pc:docMk/>
            <pc:sldMk cId="2324467648" sldId="293"/>
            <ac:grpSpMk id="17" creationId="{DC896667-3A49-B68E-7618-02F23280978B}"/>
          </ac:grpSpMkLst>
        </pc:grpChg>
        <pc:grpChg chg="add del mod">
          <ac:chgData name="Nino Philip Ramones" userId="1068934f-e3b4-4e88-ba23-4cb57230c594" providerId="ADAL" clId="{CE1A2483-E38C-48E5-BC81-7BCC41BEAE8B}" dt="2023-03-26T05:45:30.228" v="15289" actId="165"/>
          <ac:grpSpMkLst>
            <pc:docMk/>
            <pc:sldMk cId="2324467648" sldId="293"/>
            <ac:grpSpMk id="18" creationId="{9E5FAA4F-3911-78DF-986C-C471E3B8356E}"/>
          </ac:grpSpMkLst>
        </pc:grpChg>
        <pc:grpChg chg="add mod">
          <ac:chgData name="Nino Philip Ramones" userId="1068934f-e3b4-4e88-ba23-4cb57230c594" providerId="ADAL" clId="{CE1A2483-E38C-48E5-BC81-7BCC41BEAE8B}" dt="2023-03-26T06:58:16.794" v="19126" actId="14100"/>
          <ac:grpSpMkLst>
            <pc:docMk/>
            <pc:sldMk cId="2324467648" sldId="293"/>
            <ac:grpSpMk id="19" creationId="{64A0DF12-0C2F-18B0-1A91-BFEA414AF42C}"/>
          </ac:grpSpMkLst>
        </pc:grpChg>
        <pc:picChg chg="del">
          <ac:chgData name="Nino Philip Ramones" userId="1068934f-e3b4-4e88-ba23-4cb57230c594" providerId="ADAL" clId="{CE1A2483-E38C-48E5-BC81-7BCC41BEAE8B}" dt="2023-03-26T04:12:01.189" v="14898" actId="478"/>
          <ac:picMkLst>
            <pc:docMk/>
            <pc:sldMk cId="2324467648" sldId="293"/>
            <ac:picMk id="4" creationId="{F80FEB30-9E07-DFAD-ECA1-FF3600E6B0A8}"/>
          </ac:picMkLst>
        </pc:picChg>
        <pc:picChg chg="add mod topLvl modCrop">
          <ac:chgData name="Nino Philip Ramones" userId="1068934f-e3b4-4e88-ba23-4cb57230c594" providerId="ADAL" clId="{CE1A2483-E38C-48E5-BC81-7BCC41BEAE8B}" dt="2023-03-26T05:46:55.284" v="15334" actId="164"/>
          <ac:picMkLst>
            <pc:docMk/>
            <pc:sldMk cId="2324467648" sldId="293"/>
            <ac:picMk id="7" creationId="{B545C364-6BC3-F5C2-9AC2-1CD83928E009}"/>
          </ac:picMkLst>
        </pc:picChg>
        <pc:picChg chg="add mod topLvl modCrop">
          <ac:chgData name="Nino Philip Ramones" userId="1068934f-e3b4-4e88-ba23-4cb57230c594" providerId="ADAL" clId="{CE1A2483-E38C-48E5-BC81-7BCC41BEAE8B}" dt="2023-03-26T05:46:55.284" v="15334" actId="164"/>
          <ac:picMkLst>
            <pc:docMk/>
            <pc:sldMk cId="2324467648" sldId="293"/>
            <ac:picMk id="9" creationId="{C908F48E-A759-C61A-230E-54FCD8D63356}"/>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3" creationId="{FF02776B-1A5F-082C-9770-26050D082E33}"/>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5" creationId="{75CBC01E-136C-2419-BFE4-5A6A51114590}"/>
          </ac:picMkLst>
        </pc:picChg>
      </pc:sldChg>
      <pc:sldChg chg="addSp delSp modSp add mod">
        <pc:chgData name="Nino Philip Ramones" userId="1068934f-e3b4-4e88-ba23-4cb57230c594" providerId="ADAL" clId="{CE1A2483-E38C-48E5-BC81-7BCC41BEAE8B}" dt="2023-03-26T07:06:33.463" v="19664" actId="20577"/>
        <pc:sldMkLst>
          <pc:docMk/>
          <pc:sldMk cId="4028002227" sldId="294"/>
        </pc:sldMkLst>
        <pc:spChg chg="mod">
          <ac:chgData name="Nino Philip Ramones" userId="1068934f-e3b4-4e88-ba23-4cb57230c594" providerId="ADAL" clId="{CE1A2483-E38C-48E5-BC81-7BCC41BEAE8B}" dt="2023-03-26T06:18:36.047" v="16721" actId="20577"/>
          <ac:spMkLst>
            <pc:docMk/>
            <pc:sldMk cId="4028002227" sldId="294"/>
            <ac:spMk id="2" creationId="{05373617-D585-BAF0-0B5B-D2CF324A4D6B}"/>
          </ac:spMkLst>
        </pc:spChg>
        <pc:spChg chg="del">
          <ac:chgData name="Nino Philip Ramones" userId="1068934f-e3b4-4e88-ba23-4cb57230c594" providerId="ADAL" clId="{CE1A2483-E38C-48E5-BC81-7BCC41BEAE8B}" dt="2023-03-26T06:18:40.296" v="16722" actId="478"/>
          <ac:spMkLst>
            <pc:docMk/>
            <pc:sldMk cId="4028002227" sldId="294"/>
            <ac:spMk id="3" creationId="{A56FCEA2-81BB-624C-E099-8E94FE58CBD7}"/>
          </ac:spMkLst>
        </pc:spChg>
        <pc:spChg chg="add del mod">
          <ac:chgData name="Nino Philip Ramones" userId="1068934f-e3b4-4e88-ba23-4cb57230c594" providerId="ADAL" clId="{CE1A2483-E38C-48E5-BC81-7BCC41BEAE8B}" dt="2023-03-26T06:23:27.757" v="16956" actId="478"/>
          <ac:spMkLst>
            <pc:docMk/>
            <pc:sldMk cId="4028002227" sldId="294"/>
            <ac:spMk id="4" creationId="{B5671102-73BC-C068-825F-9BCF0EBDCC41}"/>
          </ac:spMkLst>
        </pc:spChg>
        <pc:spChg chg="mod">
          <ac:chgData name="Nino Philip Ramones" userId="1068934f-e3b4-4e88-ba23-4cb57230c594" providerId="ADAL" clId="{CE1A2483-E38C-48E5-BC81-7BCC41BEAE8B}" dt="2023-03-26T07:06:33.463" v="19664" actId="20577"/>
          <ac:spMkLst>
            <pc:docMk/>
            <pc:sldMk cId="4028002227" sldId="294"/>
            <ac:spMk id="6" creationId="{1C139C71-43D8-DA15-F46A-8598CDF1F78A}"/>
          </ac:spMkLst>
        </pc:spChg>
        <pc:spChg chg="add mod">
          <ac:chgData name="Nino Philip Ramones" userId="1068934f-e3b4-4e88-ba23-4cb57230c594" providerId="ADAL" clId="{CE1A2483-E38C-48E5-BC81-7BCC41BEAE8B}" dt="2023-03-26T06:48:37.579" v="18836" actId="1076"/>
          <ac:spMkLst>
            <pc:docMk/>
            <pc:sldMk cId="4028002227" sldId="294"/>
            <ac:spMk id="11" creationId="{BB259863-5E41-470F-2F8D-9C0894443306}"/>
          </ac:spMkLst>
        </pc:spChg>
        <pc:spChg chg="del">
          <ac:chgData name="Nino Philip Ramones" userId="1068934f-e3b4-4e88-ba23-4cb57230c594" providerId="ADAL" clId="{CE1A2483-E38C-48E5-BC81-7BCC41BEAE8B}" dt="2023-03-26T06:18:50.917" v="16724" actId="478"/>
          <ac:spMkLst>
            <pc:docMk/>
            <pc:sldMk cId="4028002227" sldId="294"/>
            <ac:spMk id="12" creationId="{A03D9DDB-0911-CCC6-289E-FE03CE9C7E57}"/>
          </ac:spMkLst>
        </pc:spChg>
        <pc:spChg chg="add mod">
          <ac:chgData name="Nino Philip Ramones" userId="1068934f-e3b4-4e88-ba23-4cb57230c594" providerId="ADAL" clId="{CE1A2483-E38C-48E5-BC81-7BCC41BEAE8B}" dt="2023-03-26T06:48:43.698" v="18837" actId="1076"/>
          <ac:spMkLst>
            <pc:docMk/>
            <pc:sldMk cId="4028002227" sldId="294"/>
            <ac:spMk id="14" creationId="{AE9F15E5-DB4F-049D-6DDC-BC220337710B}"/>
          </ac:spMkLst>
        </pc:spChg>
        <pc:spChg chg="add mod">
          <ac:chgData name="Nino Philip Ramones" userId="1068934f-e3b4-4e88-ba23-4cb57230c594" providerId="ADAL" clId="{CE1A2483-E38C-48E5-BC81-7BCC41BEAE8B}" dt="2023-03-26T06:52:33.313" v="19085" actId="20577"/>
          <ac:spMkLst>
            <pc:docMk/>
            <pc:sldMk cId="4028002227" sldId="294"/>
            <ac:spMk id="16" creationId="{529159D4-2DC0-908C-B848-54A266606B29}"/>
          </ac:spMkLst>
        </pc:spChg>
        <pc:grpChg chg="add mod">
          <ac:chgData name="Nino Philip Ramones" userId="1068934f-e3b4-4e88-ba23-4cb57230c594" providerId="ADAL" clId="{CE1A2483-E38C-48E5-BC81-7BCC41BEAE8B}" dt="2023-03-26T06:45:28.362" v="18774" actId="1036"/>
          <ac:grpSpMkLst>
            <pc:docMk/>
            <pc:sldMk cId="4028002227" sldId="294"/>
            <ac:grpSpMk id="10" creationId="{5BF68F3A-0319-D17A-A931-C1F0C6B8B058}"/>
          </ac:grpSpMkLst>
        </pc:grpChg>
        <pc:grpChg chg="del">
          <ac:chgData name="Nino Philip Ramones" userId="1068934f-e3b4-4e88-ba23-4cb57230c594" providerId="ADAL" clId="{CE1A2483-E38C-48E5-BC81-7BCC41BEAE8B}" dt="2023-03-26T06:18:48.476" v="16723" actId="478"/>
          <ac:grpSpMkLst>
            <pc:docMk/>
            <pc:sldMk cId="4028002227" sldId="294"/>
            <ac:grpSpMk id="19" creationId="{64A0DF12-0C2F-18B0-1A91-BFEA414AF42C}"/>
          </ac:grpSpMkLst>
        </pc:grpChg>
        <pc:picChg chg="add mod modCrop">
          <ac:chgData name="Nino Philip Ramones" userId="1068934f-e3b4-4e88-ba23-4cb57230c594" providerId="ADAL" clId="{CE1A2483-E38C-48E5-BC81-7BCC41BEAE8B}" dt="2023-03-26T06:45:35.735" v="18775" actId="1036"/>
          <ac:picMkLst>
            <pc:docMk/>
            <pc:sldMk cId="4028002227" sldId="294"/>
            <ac:picMk id="5" creationId="{35FA5325-15EE-25C4-ADF7-EEF9F054AB82}"/>
          </ac:picMkLst>
        </pc:picChg>
        <pc:picChg chg="add mod modCrop">
          <ac:chgData name="Nino Philip Ramones" userId="1068934f-e3b4-4e88-ba23-4cb57230c594" providerId="ADAL" clId="{CE1A2483-E38C-48E5-BC81-7BCC41BEAE8B}" dt="2023-03-26T06:45:16.795" v="18768" actId="164"/>
          <ac:picMkLst>
            <pc:docMk/>
            <pc:sldMk cId="4028002227" sldId="294"/>
            <ac:picMk id="8" creationId="{1A55139A-FEEF-290A-DE40-47D01B1F43E6}"/>
          </ac:picMkLst>
        </pc:picChg>
      </pc:sldChg>
      <pc:sldChg chg="addSp delSp modSp add mod">
        <pc:chgData name="Nino Philip Ramones" userId="1068934f-e3b4-4e88-ba23-4cb57230c594" providerId="ADAL" clId="{CE1A2483-E38C-48E5-BC81-7BCC41BEAE8B}" dt="2023-03-26T09:20:13.937" v="28126" actId="20577"/>
        <pc:sldMkLst>
          <pc:docMk/>
          <pc:sldMk cId="4060960727" sldId="295"/>
        </pc:sldMkLst>
        <pc:spChg chg="del">
          <ac:chgData name="Nino Philip Ramones" userId="1068934f-e3b4-4e88-ba23-4cb57230c594" providerId="ADAL" clId="{CE1A2483-E38C-48E5-BC81-7BCC41BEAE8B}" dt="2023-03-26T07:00:36.777" v="19149" actId="478"/>
          <ac:spMkLst>
            <pc:docMk/>
            <pc:sldMk cId="4060960727" sldId="295"/>
            <ac:spMk id="2" creationId="{05373617-D585-BAF0-0B5B-D2CF324A4D6B}"/>
          </ac:spMkLst>
        </pc:spChg>
        <pc:spChg chg="mod">
          <ac:chgData name="Nino Philip Ramones" userId="1068934f-e3b4-4e88-ba23-4cb57230c594" providerId="ADAL" clId="{CE1A2483-E38C-48E5-BC81-7BCC41BEAE8B}" dt="2023-03-26T09:20:13.937" v="28126" actId="20577"/>
          <ac:spMkLst>
            <pc:docMk/>
            <pc:sldMk cId="4060960727" sldId="295"/>
            <ac:spMk id="6" creationId="{1C139C71-43D8-DA15-F46A-8598CDF1F78A}"/>
          </ac:spMkLst>
        </pc:spChg>
        <pc:spChg chg="del">
          <ac:chgData name="Nino Philip Ramones" userId="1068934f-e3b4-4e88-ba23-4cb57230c594" providerId="ADAL" clId="{CE1A2483-E38C-48E5-BC81-7BCC41BEAE8B}" dt="2023-03-26T07:01:55.904" v="19155" actId="478"/>
          <ac:spMkLst>
            <pc:docMk/>
            <pc:sldMk cId="4060960727" sldId="295"/>
            <ac:spMk id="11" creationId="{BB259863-5E41-470F-2F8D-9C0894443306}"/>
          </ac:spMkLst>
        </pc:spChg>
        <pc:spChg chg="add mod">
          <ac:chgData name="Nino Philip Ramones" userId="1068934f-e3b4-4e88-ba23-4cb57230c594" providerId="ADAL" clId="{CE1A2483-E38C-48E5-BC81-7BCC41BEAE8B}" dt="2023-03-26T07:42:10.628" v="21610" actId="1035"/>
          <ac:spMkLst>
            <pc:docMk/>
            <pc:sldMk cId="4060960727" sldId="295"/>
            <ac:spMk id="13" creationId="{07565725-F1FB-D6D1-837F-4B5DCF0A70C6}"/>
          </ac:spMkLst>
        </pc:spChg>
        <pc:spChg chg="del">
          <ac:chgData name="Nino Philip Ramones" userId="1068934f-e3b4-4e88-ba23-4cb57230c594" providerId="ADAL" clId="{CE1A2483-E38C-48E5-BC81-7BCC41BEAE8B}" dt="2023-03-26T07:01:55.904" v="19155" actId="478"/>
          <ac:spMkLst>
            <pc:docMk/>
            <pc:sldMk cId="4060960727" sldId="295"/>
            <ac:spMk id="14" creationId="{AE9F15E5-DB4F-049D-6DDC-BC220337710B}"/>
          </ac:spMkLst>
        </pc:spChg>
        <pc:spChg chg="add del mod">
          <ac:chgData name="Nino Philip Ramones" userId="1068934f-e3b4-4e88-ba23-4cb57230c594" providerId="ADAL" clId="{CE1A2483-E38C-48E5-BC81-7BCC41BEAE8B}" dt="2023-03-26T07:31:25.577" v="21225" actId="478"/>
          <ac:spMkLst>
            <pc:docMk/>
            <pc:sldMk cId="4060960727" sldId="295"/>
            <ac:spMk id="15" creationId="{56F73D2D-F5FD-E4BA-1A92-41A9A0C2C9A0}"/>
          </ac:spMkLst>
        </pc:spChg>
        <pc:spChg chg="mod">
          <ac:chgData name="Nino Philip Ramones" userId="1068934f-e3b4-4e88-ba23-4cb57230c594" providerId="ADAL" clId="{CE1A2483-E38C-48E5-BC81-7BCC41BEAE8B}" dt="2023-03-26T07:26:16.168" v="20787" actId="1038"/>
          <ac:spMkLst>
            <pc:docMk/>
            <pc:sldMk cId="4060960727" sldId="295"/>
            <ac:spMk id="16" creationId="{529159D4-2DC0-908C-B848-54A266606B29}"/>
          </ac:spMkLst>
        </pc:spChg>
        <pc:spChg chg="add mod">
          <ac:chgData name="Nino Philip Ramones" userId="1068934f-e3b4-4e88-ba23-4cb57230c594" providerId="ADAL" clId="{CE1A2483-E38C-48E5-BC81-7BCC41BEAE8B}" dt="2023-03-26T07:31:08.720" v="21224" actId="1076"/>
          <ac:spMkLst>
            <pc:docMk/>
            <pc:sldMk cId="4060960727" sldId="295"/>
            <ac:spMk id="17" creationId="{78847466-6959-698B-F429-0E420A417506}"/>
          </ac:spMkLst>
        </pc:spChg>
        <pc:spChg chg="add mod">
          <ac:chgData name="Nino Philip Ramones" userId="1068934f-e3b4-4e88-ba23-4cb57230c594" providerId="ADAL" clId="{CE1A2483-E38C-48E5-BC81-7BCC41BEAE8B}" dt="2023-03-26T07:31:02.395" v="21222" actId="1076"/>
          <ac:spMkLst>
            <pc:docMk/>
            <pc:sldMk cId="4060960727" sldId="295"/>
            <ac:spMk id="18" creationId="{090DCD4F-B28E-BECA-0E72-6F9C51E3458F}"/>
          </ac:spMkLst>
        </pc:spChg>
        <pc:grpChg chg="del">
          <ac:chgData name="Nino Philip Ramones" userId="1068934f-e3b4-4e88-ba23-4cb57230c594" providerId="ADAL" clId="{CE1A2483-E38C-48E5-BC81-7BCC41BEAE8B}" dt="2023-03-26T07:01:51.524" v="19154" actId="478"/>
          <ac:grpSpMkLst>
            <pc:docMk/>
            <pc:sldMk cId="4060960727" sldId="295"/>
            <ac:grpSpMk id="10" creationId="{5BF68F3A-0319-D17A-A931-C1F0C6B8B058}"/>
          </ac:grpSpMkLst>
        </pc:grpChg>
        <pc:grpChg chg="add mod">
          <ac:chgData name="Nino Philip Ramones" userId="1068934f-e3b4-4e88-ba23-4cb57230c594" providerId="ADAL" clId="{CE1A2483-E38C-48E5-BC81-7BCC41BEAE8B}" dt="2023-03-26T07:24:12.589" v="20559" actId="1035"/>
          <ac:grpSpMkLst>
            <pc:docMk/>
            <pc:sldMk cId="4060960727" sldId="295"/>
            <ac:grpSpMk id="12" creationId="{05BAAEA3-5D88-8154-9068-818D1A0CB520}"/>
          </ac:grpSpMkLst>
        </pc:grpChg>
        <pc:picChg chg="add mod">
          <ac:chgData name="Nino Philip Ramones" userId="1068934f-e3b4-4e88-ba23-4cb57230c594" providerId="ADAL" clId="{CE1A2483-E38C-48E5-BC81-7BCC41BEAE8B}" dt="2023-03-26T07:23:39.703" v="20551" actId="14100"/>
          <ac:picMkLst>
            <pc:docMk/>
            <pc:sldMk cId="4060960727" sldId="295"/>
            <ac:picMk id="4" creationId="{B197A632-FB85-A997-CB4E-3B68180C09DC}"/>
          </ac:picMkLst>
        </pc:picChg>
        <pc:picChg chg="add mod modCrop">
          <ac:chgData name="Nino Philip Ramones" userId="1068934f-e3b4-4e88-ba23-4cb57230c594" providerId="ADAL" clId="{CE1A2483-E38C-48E5-BC81-7BCC41BEAE8B}" dt="2023-03-26T07:23:52.337" v="20555" actId="164"/>
          <ac:picMkLst>
            <pc:docMk/>
            <pc:sldMk cId="4060960727" sldId="295"/>
            <ac:picMk id="7" creationId="{45B7C1C9-5589-BA98-8ACF-C8442468C910}"/>
          </ac:picMkLst>
        </pc:picChg>
        <pc:picChg chg="add mod modCrop">
          <ac:chgData name="Nino Philip Ramones" userId="1068934f-e3b4-4e88-ba23-4cb57230c594" providerId="ADAL" clId="{CE1A2483-E38C-48E5-BC81-7BCC41BEAE8B}" dt="2023-03-26T07:23:52.337" v="20555" actId="164"/>
          <ac:picMkLst>
            <pc:docMk/>
            <pc:sldMk cId="4060960727" sldId="295"/>
            <ac:picMk id="9" creationId="{92CEF692-6C1A-EF3E-786F-E853EB1A706A}"/>
          </ac:picMkLst>
        </pc:picChg>
        <pc:picChg chg="add del mod">
          <ac:chgData name="Nino Philip Ramones" userId="1068934f-e3b4-4e88-ba23-4cb57230c594" providerId="ADAL" clId="{CE1A2483-E38C-48E5-BC81-7BCC41BEAE8B}" dt="2023-03-26T07:16:57.634" v="20306" actId="478"/>
          <ac:picMkLst>
            <pc:docMk/>
            <pc:sldMk cId="4060960727" sldId="295"/>
            <ac:picMk id="5122" creationId="{03D68435-2ED3-A4C6-3C27-279734034B45}"/>
          </ac:picMkLst>
        </pc:picChg>
      </pc:sldChg>
      <pc:sldChg chg="addSp delSp modSp add mod ord">
        <pc:chgData name="Nino Philip Ramones" userId="1068934f-e3b4-4e88-ba23-4cb57230c594" providerId="ADAL" clId="{CE1A2483-E38C-48E5-BC81-7BCC41BEAE8B}" dt="2023-03-26T07:49:23.660" v="21924" actId="1036"/>
        <pc:sldMkLst>
          <pc:docMk/>
          <pc:sldMk cId="139793571" sldId="296"/>
        </pc:sldMkLst>
        <pc:spChg chg="del mod">
          <ac:chgData name="Nino Philip Ramones" userId="1068934f-e3b4-4e88-ba23-4cb57230c594" providerId="ADAL" clId="{CE1A2483-E38C-48E5-BC81-7BCC41BEAE8B}" dt="2023-03-26T07:39:15.673" v="21444" actId="478"/>
          <ac:spMkLst>
            <pc:docMk/>
            <pc:sldMk cId="139793571" sldId="296"/>
            <ac:spMk id="2" creationId="{05373617-D585-BAF0-0B5B-D2CF324A4D6B}"/>
          </ac:spMkLst>
        </pc:spChg>
        <pc:spChg chg="del">
          <ac:chgData name="Nino Philip Ramones" userId="1068934f-e3b4-4e88-ba23-4cb57230c594" providerId="ADAL" clId="{CE1A2483-E38C-48E5-BC81-7BCC41BEAE8B}" dt="2023-03-26T07:33:19.352" v="21323" actId="478"/>
          <ac:spMkLst>
            <pc:docMk/>
            <pc:sldMk cId="139793571" sldId="296"/>
            <ac:spMk id="3" creationId="{A56FCEA2-81BB-624C-E099-8E94FE58CBD7}"/>
          </ac:spMkLst>
        </pc:spChg>
        <pc:spChg chg="del">
          <ac:chgData name="Nino Philip Ramones" userId="1068934f-e3b4-4e88-ba23-4cb57230c594" providerId="ADAL" clId="{CE1A2483-E38C-48E5-BC81-7BCC41BEAE8B}" dt="2023-03-26T07:34:00.503" v="21331" actId="478"/>
          <ac:spMkLst>
            <pc:docMk/>
            <pc:sldMk cId="139793571" sldId="296"/>
            <ac:spMk id="6" creationId="{1C139C71-43D8-DA15-F46A-8598CDF1F78A}"/>
          </ac:spMkLst>
        </pc:spChg>
        <pc:spChg chg="mod">
          <ac:chgData name="Nino Philip Ramones" userId="1068934f-e3b4-4e88-ba23-4cb57230c594" providerId="ADAL" clId="{CE1A2483-E38C-48E5-BC81-7BCC41BEAE8B}" dt="2023-03-26T07:47:32.704" v="21890" actId="1035"/>
          <ac:spMkLst>
            <pc:docMk/>
            <pc:sldMk cId="139793571" sldId="296"/>
            <ac:spMk id="12" creationId="{A03D9DDB-0911-CCC6-289E-FE03CE9C7E57}"/>
          </ac:spMkLst>
        </pc:spChg>
        <pc:spChg chg="add mod">
          <ac:chgData name="Nino Philip Ramones" userId="1068934f-e3b4-4e88-ba23-4cb57230c594" providerId="ADAL" clId="{CE1A2483-E38C-48E5-BC81-7BCC41BEAE8B}" dt="2023-03-26T07:39:45.963" v="21454" actId="1037"/>
          <ac:spMkLst>
            <pc:docMk/>
            <pc:sldMk cId="139793571" sldId="296"/>
            <ac:spMk id="14" creationId="{3AD72C38-FC4D-F725-0285-B8C4B08CB869}"/>
          </ac:spMkLst>
        </pc:spChg>
        <pc:spChg chg="add mod">
          <ac:chgData name="Nino Philip Ramones" userId="1068934f-e3b4-4e88-ba23-4cb57230c594" providerId="ADAL" clId="{CE1A2483-E38C-48E5-BC81-7BCC41BEAE8B}" dt="2023-03-26T07:39:49.871" v="21455" actId="1035"/>
          <ac:spMkLst>
            <pc:docMk/>
            <pc:sldMk cId="139793571" sldId="296"/>
            <ac:spMk id="16" creationId="{D731C356-BEDD-81ED-E1B8-4C152F03FF24}"/>
          </ac:spMkLst>
        </pc:spChg>
        <pc:spChg chg="add mod">
          <ac:chgData name="Nino Philip Ramones" userId="1068934f-e3b4-4e88-ba23-4cb57230c594" providerId="ADAL" clId="{CE1A2483-E38C-48E5-BC81-7BCC41BEAE8B}" dt="2023-03-26T07:47:02.382" v="21884" actId="1036"/>
          <ac:spMkLst>
            <pc:docMk/>
            <pc:sldMk cId="139793571" sldId="296"/>
            <ac:spMk id="17" creationId="{8CCE19BF-04F5-5F2D-6AD4-2BA749FFDAE0}"/>
          </ac:spMkLst>
        </pc:spChg>
        <pc:spChg chg="mod">
          <ac:chgData name="Nino Philip Ramones" userId="1068934f-e3b4-4e88-ba23-4cb57230c594" providerId="ADAL" clId="{CE1A2483-E38C-48E5-BC81-7BCC41BEAE8B}" dt="2023-03-26T07:45:51.602" v="21871"/>
          <ac:spMkLst>
            <pc:docMk/>
            <pc:sldMk cId="139793571" sldId="296"/>
            <ac:spMk id="20" creationId="{11839F73-AC73-C760-B8B2-5D93B946C2CC}"/>
          </ac:spMkLst>
        </pc:spChg>
        <pc:spChg chg="mod">
          <ac:chgData name="Nino Philip Ramones" userId="1068934f-e3b4-4e88-ba23-4cb57230c594" providerId="ADAL" clId="{CE1A2483-E38C-48E5-BC81-7BCC41BEAE8B}" dt="2023-03-26T07:45:51.602" v="21871"/>
          <ac:spMkLst>
            <pc:docMk/>
            <pc:sldMk cId="139793571" sldId="296"/>
            <ac:spMk id="21" creationId="{388E3375-2F27-BAD7-226B-ED1DE347FE4E}"/>
          </ac:spMkLst>
        </pc:spChg>
        <pc:spChg chg="mod">
          <ac:chgData name="Nino Philip Ramones" userId="1068934f-e3b4-4e88-ba23-4cb57230c594" providerId="ADAL" clId="{CE1A2483-E38C-48E5-BC81-7BCC41BEAE8B}" dt="2023-03-26T07:45:51.602" v="21871"/>
          <ac:spMkLst>
            <pc:docMk/>
            <pc:sldMk cId="139793571" sldId="296"/>
            <ac:spMk id="22" creationId="{0581C36B-4646-3F73-C326-2CF9239F9A37}"/>
          </ac:spMkLst>
        </pc:spChg>
        <pc:spChg chg="mod">
          <ac:chgData name="Nino Philip Ramones" userId="1068934f-e3b4-4e88-ba23-4cb57230c594" providerId="ADAL" clId="{CE1A2483-E38C-48E5-BC81-7BCC41BEAE8B}" dt="2023-03-26T07:45:51.602" v="21871"/>
          <ac:spMkLst>
            <pc:docMk/>
            <pc:sldMk cId="139793571" sldId="296"/>
            <ac:spMk id="27" creationId="{EBD7BDAA-7B82-6F9C-77D0-D57B0303301F}"/>
          </ac:spMkLst>
        </pc:spChg>
        <pc:spChg chg="add mod">
          <ac:chgData name="Nino Philip Ramones" userId="1068934f-e3b4-4e88-ba23-4cb57230c594" providerId="ADAL" clId="{CE1A2483-E38C-48E5-BC81-7BCC41BEAE8B}" dt="2023-03-26T07:49:23.660" v="21924" actId="1036"/>
          <ac:spMkLst>
            <pc:docMk/>
            <pc:sldMk cId="139793571" sldId="296"/>
            <ac:spMk id="28" creationId="{C6032C7F-1A53-D752-42C9-4DED807FD8EE}"/>
          </ac:spMkLst>
        </pc:spChg>
        <pc:spChg chg="add mod">
          <ac:chgData name="Nino Philip Ramones" userId="1068934f-e3b4-4e88-ba23-4cb57230c594" providerId="ADAL" clId="{CE1A2483-E38C-48E5-BC81-7BCC41BEAE8B}" dt="2023-03-26T07:49:07.728" v="21920" actId="1035"/>
          <ac:spMkLst>
            <pc:docMk/>
            <pc:sldMk cId="139793571" sldId="296"/>
            <ac:spMk id="29" creationId="{A88435B6-2402-09CF-460D-282C56BAD82B}"/>
          </ac:spMkLst>
        </pc:spChg>
        <pc:grpChg chg="add mod">
          <ac:chgData name="Nino Philip Ramones" userId="1068934f-e3b4-4e88-ba23-4cb57230c594" providerId="ADAL" clId="{CE1A2483-E38C-48E5-BC81-7BCC41BEAE8B}" dt="2023-03-26T07:47:24.024" v="21889" actId="14100"/>
          <ac:grpSpMkLst>
            <pc:docMk/>
            <pc:sldMk cId="139793571" sldId="296"/>
            <ac:grpSpMk id="18" creationId="{72266120-0476-C00E-B5B0-A2113253B90C}"/>
          </ac:grpSpMkLst>
        </pc:grpChg>
        <pc:grpChg chg="del">
          <ac:chgData name="Nino Philip Ramones" userId="1068934f-e3b4-4e88-ba23-4cb57230c594" providerId="ADAL" clId="{CE1A2483-E38C-48E5-BC81-7BCC41BEAE8B}" dt="2023-03-26T07:33:21.211" v="21324" actId="478"/>
          <ac:grpSpMkLst>
            <pc:docMk/>
            <pc:sldMk cId="139793571" sldId="296"/>
            <ac:grpSpMk id="19" creationId="{64A0DF12-0C2F-18B0-1A91-BFEA414AF42C}"/>
          </ac:grpSpMkLst>
        </pc:grpChg>
        <pc:picChg chg="add mod">
          <ac:chgData name="Nino Philip Ramones" userId="1068934f-e3b4-4e88-ba23-4cb57230c594" providerId="ADAL" clId="{CE1A2483-E38C-48E5-BC81-7BCC41BEAE8B}" dt="2023-03-26T07:48:19.009" v="21896" actId="1076"/>
          <ac:picMkLst>
            <pc:docMk/>
            <pc:sldMk cId="139793571" sldId="296"/>
            <ac:picMk id="5" creationId="{5533BC3B-7AAE-6FA0-47FE-C7341C5AD242}"/>
          </ac:picMkLst>
        </pc:picChg>
        <pc:picChg chg="add mod">
          <ac:chgData name="Nino Philip Ramones" userId="1068934f-e3b4-4e88-ba23-4cb57230c594" providerId="ADAL" clId="{CE1A2483-E38C-48E5-BC81-7BCC41BEAE8B}" dt="2023-03-26T07:49:23.660" v="21924" actId="1036"/>
          <ac:picMkLst>
            <pc:docMk/>
            <pc:sldMk cId="139793571" sldId="296"/>
            <ac:picMk id="10" creationId="{AEF9EB2A-85A4-B7C6-A940-4CE8DD08674F}"/>
          </ac:picMkLst>
        </pc:picChg>
        <pc:picChg chg="add mod">
          <ac:chgData name="Nino Philip Ramones" userId="1068934f-e3b4-4e88-ba23-4cb57230c594" providerId="ADAL" clId="{CE1A2483-E38C-48E5-BC81-7BCC41BEAE8B}" dt="2023-03-26T07:48:08.219" v="21893" actId="1076"/>
          <ac:picMkLst>
            <pc:docMk/>
            <pc:sldMk cId="139793571" sldId="296"/>
            <ac:picMk id="11" creationId="{E9B420AF-5BE7-011B-A726-FC48989E11C3}"/>
          </ac:picMkLst>
        </pc:picChg>
        <pc:picChg chg="add mod">
          <ac:chgData name="Nino Philip Ramones" userId="1068934f-e3b4-4e88-ba23-4cb57230c594" providerId="ADAL" clId="{CE1A2483-E38C-48E5-BC81-7BCC41BEAE8B}" dt="2023-03-26T07:46:30.130" v="21878" actId="1037"/>
          <ac:picMkLst>
            <pc:docMk/>
            <pc:sldMk cId="139793571" sldId="296"/>
            <ac:picMk id="6146" creationId="{F1798468-537B-D812-EE75-B8289A192B7F}"/>
          </ac:picMkLst>
        </pc:picChg>
      </pc:sldChg>
      <pc:sldChg chg="addSp delSp modSp add mod ord">
        <pc:chgData name="Nino Philip Ramones" userId="1068934f-e3b4-4e88-ba23-4cb57230c594" providerId="ADAL" clId="{CE1A2483-E38C-48E5-BC81-7BCC41BEAE8B}" dt="2023-03-26T08:33:12.116" v="23901" actId="14100"/>
        <pc:sldMkLst>
          <pc:docMk/>
          <pc:sldMk cId="3948325816" sldId="297"/>
        </pc:sldMkLst>
        <pc:spChg chg="mod">
          <ac:chgData name="Nino Philip Ramones" userId="1068934f-e3b4-4e88-ba23-4cb57230c594" providerId="ADAL" clId="{CE1A2483-E38C-48E5-BC81-7BCC41BEAE8B}" dt="2023-03-26T08:22:59.921" v="23103" actId="20577"/>
          <ac:spMkLst>
            <pc:docMk/>
            <pc:sldMk cId="3948325816" sldId="297"/>
            <ac:spMk id="2" creationId="{05373617-D585-BAF0-0B5B-D2CF324A4D6B}"/>
          </ac:spMkLst>
        </pc:spChg>
        <pc:spChg chg="mod">
          <ac:chgData name="Nino Philip Ramones" userId="1068934f-e3b4-4e88-ba23-4cb57230c594" providerId="ADAL" clId="{CE1A2483-E38C-48E5-BC81-7BCC41BEAE8B}" dt="2023-03-26T08:23:08.910" v="23105" actId="14100"/>
          <ac:spMkLst>
            <pc:docMk/>
            <pc:sldMk cId="3948325816" sldId="297"/>
            <ac:spMk id="6" creationId="{1C139C71-43D8-DA15-F46A-8598CDF1F78A}"/>
          </ac:spMkLst>
        </pc:spChg>
        <pc:spChg chg="mod">
          <ac:chgData name="Nino Philip Ramones" userId="1068934f-e3b4-4e88-ba23-4cb57230c594" providerId="ADAL" clId="{CE1A2483-E38C-48E5-BC81-7BCC41BEAE8B}" dt="2023-03-26T08:25:39.407" v="23196" actId="1036"/>
          <ac:spMkLst>
            <pc:docMk/>
            <pc:sldMk cId="3948325816" sldId="297"/>
            <ac:spMk id="8" creationId="{39088E25-DA30-5952-1F56-05AF9F5E2157}"/>
          </ac:spMkLst>
        </pc:spChg>
        <pc:spChg chg="mod">
          <ac:chgData name="Nino Philip Ramones" userId="1068934f-e3b4-4e88-ba23-4cb57230c594" providerId="ADAL" clId="{CE1A2483-E38C-48E5-BC81-7BCC41BEAE8B}" dt="2023-03-26T08:25:01.804" v="23192" actId="1076"/>
          <ac:spMkLst>
            <pc:docMk/>
            <pc:sldMk cId="3948325816" sldId="297"/>
            <ac:spMk id="12" creationId="{A03D9DDB-0911-CCC6-289E-FE03CE9C7E57}"/>
          </ac:spMkLst>
        </pc:spChg>
        <pc:spChg chg="add del mod">
          <ac:chgData name="Nino Philip Ramones" userId="1068934f-e3b4-4e88-ba23-4cb57230c594" providerId="ADAL" clId="{CE1A2483-E38C-48E5-BC81-7BCC41BEAE8B}" dt="2023-03-26T08:20:48.356" v="23043" actId="478"/>
          <ac:spMkLst>
            <pc:docMk/>
            <pc:sldMk cId="3948325816" sldId="297"/>
            <ac:spMk id="13" creationId="{50E2FF40-A7DC-AB1F-23B9-54CA8137EEFF}"/>
          </ac:spMkLst>
        </pc:spChg>
        <pc:spChg chg="mod">
          <ac:chgData name="Nino Philip Ramones" userId="1068934f-e3b4-4e88-ba23-4cb57230c594" providerId="ADAL" clId="{CE1A2483-E38C-48E5-BC81-7BCC41BEAE8B}" dt="2023-03-26T08:25:18.239" v="23193"/>
          <ac:spMkLst>
            <pc:docMk/>
            <pc:sldMk cId="3948325816" sldId="297"/>
            <ac:spMk id="16" creationId="{B6259BF4-B02A-3530-2266-64137DF9EC5C}"/>
          </ac:spMkLst>
        </pc:spChg>
        <pc:spChg chg="mod">
          <ac:chgData name="Nino Philip Ramones" userId="1068934f-e3b4-4e88-ba23-4cb57230c594" providerId="ADAL" clId="{CE1A2483-E38C-48E5-BC81-7BCC41BEAE8B}" dt="2023-03-26T08:25:18.239" v="23193"/>
          <ac:spMkLst>
            <pc:docMk/>
            <pc:sldMk cId="3948325816" sldId="297"/>
            <ac:spMk id="17" creationId="{1C386029-D762-A1EC-4B30-FCC33AE7EA21}"/>
          </ac:spMkLst>
        </pc:spChg>
        <pc:spChg chg="mod">
          <ac:chgData name="Nino Philip Ramones" userId="1068934f-e3b4-4e88-ba23-4cb57230c594" providerId="ADAL" clId="{CE1A2483-E38C-48E5-BC81-7BCC41BEAE8B}" dt="2023-03-26T08:25:18.239" v="23193"/>
          <ac:spMkLst>
            <pc:docMk/>
            <pc:sldMk cId="3948325816" sldId="297"/>
            <ac:spMk id="18" creationId="{E1ED8F0E-E6B9-52DE-E82F-44247D6A2E26}"/>
          </ac:spMkLst>
        </pc:spChg>
        <pc:spChg chg="mod">
          <ac:chgData name="Nino Philip Ramones" userId="1068934f-e3b4-4e88-ba23-4cb57230c594" providerId="ADAL" clId="{CE1A2483-E38C-48E5-BC81-7BCC41BEAE8B}" dt="2023-03-26T08:25:18.239" v="23193"/>
          <ac:spMkLst>
            <pc:docMk/>
            <pc:sldMk cId="3948325816" sldId="297"/>
            <ac:spMk id="19" creationId="{5A1EEC8E-1C46-4C79-397A-948656F702E5}"/>
          </ac:spMkLst>
        </pc:spChg>
        <pc:grpChg chg="add mod">
          <ac:chgData name="Nino Philip Ramones" userId="1068934f-e3b4-4e88-ba23-4cb57230c594" providerId="ADAL" clId="{CE1A2483-E38C-48E5-BC81-7BCC41BEAE8B}" dt="2023-03-26T08:23:14.111" v="23108" actId="1036"/>
          <ac:grpSpMkLst>
            <pc:docMk/>
            <pc:sldMk cId="3948325816" sldId="297"/>
            <ac:grpSpMk id="14" creationId="{7A11D06A-C145-1D23-A0D7-F396C09102F6}"/>
          </ac:grpSpMkLst>
        </pc:grpChg>
        <pc:grpChg chg="add mod">
          <ac:chgData name="Nino Philip Ramones" userId="1068934f-e3b4-4e88-ba23-4cb57230c594" providerId="ADAL" clId="{CE1A2483-E38C-48E5-BC81-7BCC41BEAE8B}" dt="2023-03-26T08:33:12.116" v="23901" actId="14100"/>
          <ac:grpSpMkLst>
            <pc:docMk/>
            <pc:sldMk cId="3948325816" sldId="297"/>
            <ac:grpSpMk id="15" creationId="{9DDD53A5-8FE2-12A9-B4C6-439D40C22FB2}"/>
          </ac:grpSpMkLst>
        </pc:grpChg>
        <pc:picChg chg="add mod modCrop">
          <ac:chgData name="Nino Philip Ramones" userId="1068934f-e3b4-4e88-ba23-4cb57230c594" providerId="ADAL" clId="{CE1A2483-E38C-48E5-BC81-7BCC41BEAE8B}" dt="2023-03-26T08:22:41.150" v="23086" actId="164"/>
          <ac:picMkLst>
            <pc:docMk/>
            <pc:sldMk cId="3948325816" sldId="297"/>
            <ac:picMk id="4" creationId="{79485BE0-1901-8EDC-6BAD-2F5F6B49EAC4}"/>
          </ac:picMkLst>
        </pc:picChg>
        <pc:picChg chg="del">
          <ac:chgData name="Nino Philip Ramones" userId="1068934f-e3b4-4e88-ba23-4cb57230c594" providerId="ADAL" clId="{CE1A2483-E38C-48E5-BC81-7BCC41BEAE8B}" dt="2023-03-26T08:08:36.129" v="22320" actId="478"/>
          <ac:picMkLst>
            <pc:docMk/>
            <pc:sldMk cId="3948325816" sldId="297"/>
            <ac:picMk id="5" creationId="{9C4CA27C-CA0F-BC98-6B23-53246FF191BB}"/>
          </ac:picMkLst>
        </pc:picChg>
        <pc:picChg chg="add mod ord modCrop">
          <ac:chgData name="Nino Philip Ramones" userId="1068934f-e3b4-4e88-ba23-4cb57230c594" providerId="ADAL" clId="{CE1A2483-E38C-48E5-BC81-7BCC41BEAE8B}" dt="2023-03-26T08:22:41.150" v="23086" actId="164"/>
          <ac:picMkLst>
            <pc:docMk/>
            <pc:sldMk cId="3948325816" sldId="297"/>
            <ac:picMk id="9" creationId="{38B38206-7B1B-44ED-E79F-C516BE1F6AFB}"/>
          </ac:picMkLst>
        </pc:picChg>
        <pc:picChg chg="add mod ord modCrop">
          <ac:chgData name="Nino Philip Ramones" userId="1068934f-e3b4-4e88-ba23-4cb57230c594" providerId="ADAL" clId="{CE1A2483-E38C-48E5-BC81-7BCC41BEAE8B}" dt="2023-03-26T08:22:41.150" v="23086" actId="164"/>
          <ac:picMkLst>
            <pc:docMk/>
            <pc:sldMk cId="3948325816" sldId="297"/>
            <ac:picMk id="11" creationId="{E6F79B48-748D-36C0-156F-B0F9D1FA53BA}"/>
          </ac:picMkLst>
        </pc:picChg>
        <pc:picChg chg="del mod">
          <ac:chgData name="Nino Philip Ramones" userId="1068934f-e3b4-4e88-ba23-4cb57230c594" providerId="ADAL" clId="{CE1A2483-E38C-48E5-BC81-7BCC41BEAE8B}" dt="2023-03-26T08:05:16.260" v="22006" actId="478"/>
          <ac:picMkLst>
            <pc:docMk/>
            <pc:sldMk cId="3948325816" sldId="297"/>
            <ac:picMk id="4098" creationId="{FBFF0E94-ABA5-0C9F-52A2-3D9BC0E52694}"/>
          </ac:picMkLst>
        </pc:picChg>
        <pc:picChg chg="add mod">
          <ac:chgData name="Nino Philip Ramones" userId="1068934f-e3b4-4e88-ba23-4cb57230c594" providerId="ADAL" clId="{CE1A2483-E38C-48E5-BC81-7BCC41BEAE8B}" dt="2023-03-26T08:14:23.666" v="22405" actId="465"/>
          <ac:picMkLst>
            <pc:docMk/>
            <pc:sldMk cId="3948325816" sldId="297"/>
            <ac:picMk id="7170" creationId="{EE2BF269-F20E-28D8-907D-13517B003917}"/>
          </ac:picMkLst>
        </pc:picChg>
      </pc:sldChg>
      <pc:sldChg chg="addSp delSp modSp add mod">
        <pc:chgData name="Nino Philip Ramones" userId="1068934f-e3b4-4e88-ba23-4cb57230c594" providerId="ADAL" clId="{CE1A2483-E38C-48E5-BC81-7BCC41BEAE8B}" dt="2023-03-26T09:21:56.961" v="28127" actId="2711"/>
        <pc:sldMkLst>
          <pc:docMk/>
          <pc:sldMk cId="3617745255" sldId="298"/>
        </pc:sldMkLst>
        <pc:spChg chg="add mod">
          <ac:chgData name="Nino Philip Ramones" userId="1068934f-e3b4-4e88-ba23-4cb57230c594" providerId="ADAL" clId="{CE1A2483-E38C-48E5-BC81-7BCC41BEAE8B}" dt="2023-03-26T08:29:38.251" v="23797" actId="20577"/>
          <ac:spMkLst>
            <pc:docMk/>
            <pc:sldMk cId="3617745255" sldId="298"/>
            <ac:spMk id="3" creationId="{A52D5C48-96BF-D359-55C6-4066F38E06DE}"/>
          </ac:spMkLst>
        </pc:spChg>
        <pc:spChg chg="mod">
          <ac:chgData name="Nino Philip Ramones" userId="1068934f-e3b4-4e88-ba23-4cb57230c594" providerId="ADAL" clId="{CE1A2483-E38C-48E5-BC81-7BCC41BEAE8B}" dt="2023-03-26T08:38:03.437" v="24574" actId="2711"/>
          <ac:spMkLst>
            <pc:docMk/>
            <pc:sldMk cId="3617745255" sldId="298"/>
            <ac:spMk id="6" creationId="{1C139C71-43D8-DA15-F46A-8598CDF1F78A}"/>
          </ac:spMkLst>
        </pc:spChg>
        <pc:spChg chg="del">
          <ac:chgData name="Nino Philip Ramones" userId="1068934f-e3b4-4e88-ba23-4cb57230c594" providerId="ADAL" clId="{CE1A2483-E38C-48E5-BC81-7BCC41BEAE8B}" dt="2023-03-26T08:26:15.400" v="23199" actId="478"/>
          <ac:spMkLst>
            <pc:docMk/>
            <pc:sldMk cId="3617745255" sldId="298"/>
            <ac:spMk id="8" creationId="{39088E25-DA30-5952-1F56-05AF9F5E2157}"/>
          </ac:spMkLst>
        </pc:spChg>
        <pc:spChg chg="add mod">
          <ac:chgData name="Nino Philip Ramones" userId="1068934f-e3b4-4e88-ba23-4cb57230c594" providerId="ADAL" clId="{CE1A2483-E38C-48E5-BC81-7BCC41BEAE8B}" dt="2023-03-26T09:21:56.961" v="28127" actId="2711"/>
          <ac:spMkLst>
            <pc:docMk/>
            <pc:sldMk cId="3617745255" sldId="298"/>
            <ac:spMk id="10" creationId="{5E627872-F5F6-2FC3-56BA-A2B8784E1E6B}"/>
          </ac:spMkLst>
        </pc:spChg>
        <pc:spChg chg="mod topLvl">
          <ac:chgData name="Nino Philip Ramones" userId="1068934f-e3b4-4e88-ba23-4cb57230c594" providerId="ADAL" clId="{CE1A2483-E38C-48E5-BC81-7BCC41BEAE8B}" dt="2023-03-26T08:47:08.840" v="24972" actId="164"/>
          <ac:spMkLst>
            <pc:docMk/>
            <pc:sldMk cId="3617745255" sldId="298"/>
            <ac:spMk id="12" creationId="{A03D9DDB-0911-CCC6-289E-FE03CE9C7E57}"/>
          </ac:spMkLst>
        </pc:spChg>
        <pc:grpChg chg="add mod">
          <ac:chgData name="Nino Philip Ramones" userId="1068934f-e3b4-4e88-ba23-4cb57230c594" providerId="ADAL" clId="{CE1A2483-E38C-48E5-BC81-7BCC41BEAE8B}" dt="2023-03-26T08:47:10.016" v="24973" actId="1035"/>
          <ac:grpSpMkLst>
            <pc:docMk/>
            <pc:sldMk cId="3617745255" sldId="298"/>
            <ac:grpSpMk id="13" creationId="{D8ABF726-798A-6193-7AF7-459A5F638F2B}"/>
          </ac:grpSpMkLst>
        </pc:grpChg>
        <pc:grpChg chg="add del">
          <ac:chgData name="Nino Philip Ramones" userId="1068934f-e3b4-4e88-ba23-4cb57230c594" providerId="ADAL" clId="{CE1A2483-E38C-48E5-BC81-7BCC41BEAE8B}" dt="2023-03-26T08:26:24.473" v="23202" actId="478"/>
          <ac:grpSpMkLst>
            <pc:docMk/>
            <pc:sldMk cId="3617745255" sldId="298"/>
            <ac:grpSpMk id="14" creationId="{7A11D06A-C145-1D23-A0D7-F396C09102F6}"/>
          </ac:grpSpMkLst>
        </pc:grpChg>
        <pc:grpChg chg="del">
          <ac:chgData name="Nino Philip Ramones" userId="1068934f-e3b4-4e88-ba23-4cb57230c594" providerId="ADAL" clId="{CE1A2483-E38C-48E5-BC81-7BCC41BEAE8B}" dt="2023-03-26T08:26:11.028" v="23198" actId="478"/>
          <ac:grpSpMkLst>
            <pc:docMk/>
            <pc:sldMk cId="3617745255" sldId="298"/>
            <ac:grpSpMk id="15" creationId="{9DDD53A5-8FE2-12A9-B4C6-439D40C22FB2}"/>
          </ac:grpSpMkLst>
        </pc:grpChg>
        <pc:picChg chg="del">
          <ac:chgData name="Nino Philip Ramones" userId="1068934f-e3b4-4e88-ba23-4cb57230c594" providerId="ADAL" clId="{CE1A2483-E38C-48E5-BC81-7BCC41BEAE8B}" dt="2023-03-26T08:26:24.473" v="23202" actId="478"/>
          <ac:picMkLst>
            <pc:docMk/>
            <pc:sldMk cId="3617745255" sldId="298"/>
            <ac:picMk id="4" creationId="{79485BE0-1901-8EDC-6BAD-2F5F6B49EAC4}"/>
          </ac:picMkLst>
        </pc:picChg>
        <pc:picChg chg="add mod modCrop">
          <ac:chgData name="Nino Philip Ramones" userId="1068934f-e3b4-4e88-ba23-4cb57230c594" providerId="ADAL" clId="{CE1A2483-E38C-48E5-BC81-7BCC41BEAE8B}" dt="2023-03-26T08:47:08.840" v="24972" actId="164"/>
          <ac:picMkLst>
            <pc:docMk/>
            <pc:sldMk cId="3617745255" sldId="298"/>
            <ac:picMk id="7" creationId="{2AEDF41D-0816-C4BA-654A-AF86A271BFE4}"/>
          </ac:picMkLst>
        </pc:picChg>
        <pc:picChg chg="del">
          <ac:chgData name="Nino Philip Ramones" userId="1068934f-e3b4-4e88-ba23-4cb57230c594" providerId="ADAL" clId="{CE1A2483-E38C-48E5-BC81-7BCC41BEAE8B}" dt="2023-03-26T08:26:24.473" v="23202" actId="478"/>
          <ac:picMkLst>
            <pc:docMk/>
            <pc:sldMk cId="3617745255" sldId="298"/>
            <ac:picMk id="9" creationId="{38B38206-7B1B-44ED-E79F-C516BE1F6AFB}"/>
          </ac:picMkLst>
        </pc:picChg>
        <pc:picChg chg="del topLvl">
          <ac:chgData name="Nino Philip Ramones" userId="1068934f-e3b4-4e88-ba23-4cb57230c594" providerId="ADAL" clId="{CE1A2483-E38C-48E5-BC81-7BCC41BEAE8B}" dt="2023-03-26T08:26:24.473" v="23202" actId="478"/>
          <ac:picMkLst>
            <pc:docMk/>
            <pc:sldMk cId="3617745255" sldId="298"/>
            <ac:picMk id="11" creationId="{E6F79B48-748D-36C0-156F-B0F9D1FA53BA}"/>
          </ac:picMkLst>
        </pc:picChg>
        <pc:picChg chg="del">
          <ac:chgData name="Nino Philip Ramones" userId="1068934f-e3b4-4e88-ba23-4cb57230c594" providerId="ADAL" clId="{CE1A2483-E38C-48E5-BC81-7BCC41BEAE8B}" dt="2023-03-26T08:26:15.400" v="23199" actId="478"/>
          <ac:picMkLst>
            <pc:docMk/>
            <pc:sldMk cId="3617745255" sldId="298"/>
            <ac:picMk id="7170" creationId="{EE2BF269-F20E-28D8-907D-13517B003917}"/>
          </ac:picMkLst>
        </pc:picChg>
      </pc:sldChg>
      <pc:sldChg chg="addSp delSp modSp add mod">
        <pc:chgData name="Nino Philip Ramones" userId="1068934f-e3b4-4e88-ba23-4cb57230c594" providerId="ADAL" clId="{CE1A2483-E38C-48E5-BC81-7BCC41BEAE8B}" dt="2023-03-26T08:46:07.778" v="24969" actId="1035"/>
        <pc:sldMkLst>
          <pc:docMk/>
          <pc:sldMk cId="3399729785" sldId="299"/>
        </pc:sldMkLst>
        <pc:spChg chg="del">
          <ac:chgData name="Nino Philip Ramones" userId="1068934f-e3b4-4e88-ba23-4cb57230c594" providerId="ADAL" clId="{CE1A2483-E38C-48E5-BC81-7BCC41BEAE8B}" dt="2023-03-26T08:40:51.176" v="24607" actId="478"/>
          <ac:spMkLst>
            <pc:docMk/>
            <pc:sldMk cId="3399729785" sldId="299"/>
            <ac:spMk id="3" creationId="{A52D5C48-96BF-D359-55C6-4066F38E06DE}"/>
          </ac:spMkLst>
        </pc:spChg>
        <pc:spChg chg="mod">
          <ac:chgData name="Nino Philip Ramones" userId="1068934f-e3b4-4e88-ba23-4cb57230c594" providerId="ADAL" clId="{CE1A2483-E38C-48E5-BC81-7BCC41BEAE8B}" dt="2023-03-26T08:46:07.778" v="24969" actId="1035"/>
          <ac:spMkLst>
            <pc:docMk/>
            <pc:sldMk cId="3399729785" sldId="299"/>
            <ac:spMk id="6" creationId="{1C139C71-43D8-DA15-F46A-8598CDF1F78A}"/>
          </ac:spMkLst>
        </pc:spChg>
        <pc:spChg chg="del">
          <ac:chgData name="Nino Philip Ramones" userId="1068934f-e3b4-4e88-ba23-4cb57230c594" providerId="ADAL" clId="{CE1A2483-E38C-48E5-BC81-7BCC41BEAE8B}" dt="2023-03-26T08:40:48.705" v="24606" actId="478"/>
          <ac:spMkLst>
            <pc:docMk/>
            <pc:sldMk cId="3399729785" sldId="299"/>
            <ac:spMk id="10" creationId="{5E627872-F5F6-2FC3-56BA-A2B8784E1E6B}"/>
          </ac:spMkLst>
        </pc:spChg>
        <pc:spChg chg="mod">
          <ac:chgData name="Nino Philip Ramones" userId="1068934f-e3b4-4e88-ba23-4cb57230c594" providerId="ADAL" clId="{CE1A2483-E38C-48E5-BC81-7BCC41BEAE8B}" dt="2023-03-26T08:45:54.100" v="24964" actId="1036"/>
          <ac:spMkLst>
            <pc:docMk/>
            <pc:sldMk cId="3399729785" sldId="299"/>
            <ac:spMk id="12" creationId="{A03D9DDB-0911-CCC6-289E-FE03CE9C7E57}"/>
          </ac:spMkLst>
        </pc:spChg>
        <pc:grpChg chg="add mod">
          <ac:chgData name="Nino Philip Ramones" userId="1068934f-e3b4-4e88-ba23-4cb57230c594" providerId="ADAL" clId="{CE1A2483-E38C-48E5-BC81-7BCC41BEAE8B}" dt="2023-03-26T08:45:50.049" v="24960" actId="1036"/>
          <ac:grpSpMkLst>
            <pc:docMk/>
            <pc:sldMk cId="3399729785" sldId="299"/>
            <ac:grpSpMk id="11" creationId="{5D1DEC89-73AE-7EF4-9259-318FAC116808}"/>
          </ac:grpSpMkLst>
        </pc:grpChg>
        <pc:picChg chg="add mod modCrop">
          <ac:chgData name="Nino Philip Ramones" userId="1068934f-e3b4-4e88-ba23-4cb57230c594" providerId="ADAL" clId="{CE1A2483-E38C-48E5-BC81-7BCC41BEAE8B}" dt="2023-03-26T08:42:51.495" v="24634" actId="164"/>
          <ac:picMkLst>
            <pc:docMk/>
            <pc:sldMk cId="3399729785" sldId="299"/>
            <ac:picMk id="5" creationId="{E62166C1-DB8A-DF32-F97A-6781C643CB7F}"/>
          </ac:picMkLst>
        </pc:picChg>
        <pc:picChg chg="del">
          <ac:chgData name="Nino Philip Ramones" userId="1068934f-e3b4-4e88-ba23-4cb57230c594" providerId="ADAL" clId="{CE1A2483-E38C-48E5-BC81-7BCC41BEAE8B}" dt="2023-03-26T08:40:46.584" v="24605" actId="478"/>
          <ac:picMkLst>
            <pc:docMk/>
            <pc:sldMk cId="3399729785" sldId="299"/>
            <ac:picMk id="7" creationId="{2AEDF41D-0816-C4BA-654A-AF86A271BFE4}"/>
          </ac:picMkLst>
        </pc:picChg>
        <pc:picChg chg="add mod modCrop">
          <ac:chgData name="Nino Philip Ramones" userId="1068934f-e3b4-4e88-ba23-4cb57230c594" providerId="ADAL" clId="{CE1A2483-E38C-48E5-BC81-7BCC41BEAE8B}" dt="2023-03-26T08:42:51.495" v="24634" actId="164"/>
          <ac:picMkLst>
            <pc:docMk/>
            <pc:sldMk cId="3399729785" sldId="299"/>
            <ac:picMk id="9" creationId="{2F8C4264-446C-2F88-F42C-E3AF502FE382}"/>
          </ac:picMkLst>
        </pc:picChg>
      </pc:sldChg>
    </pc:docChg>
  </pc:docChgLst>
  <pc:docChgLst>
    <pc:chgData name="Nino Philip Ramones" userId="1068934f-e3b4-4e88-ba23-4cb57230c594" providerId="ADAL" clId="{45D49574-74C3-45F8-A9C9-92F151AFC845}"/>
    <pc:docChg chg="undo custSel addSld delSld modSld sldOrd">
      <pc:chgData name="Nino Philip Ramones" userId="1068934f-e3b4-4e88-ba23-4cb57230c594" providerId="ADAL" clId="{45D49574-74C3-45F8-A9C9-92F151AFC845}" dt="2023-07-02T02:28:30.496" v="6816" actId="1036"/>
      <pc:docMkLst>
        <pc:docMk/>
      </pc:docMkLst>
      <pc:sldChg chg="modSp mod">
        <pc:chgData name="Nino Philip Ramones" userId="1068934f-e3b4-4e88-ba23-4cb57230c594" providerId="ADAL" clId="{45D49574-74C3-45F8-A9C9-92F151AFC845}" dt="2023-07-01T06:01:22.193" v="35" actId="20577"/>
        <pc:sldMkLst>
          <pc:docMk/>
          <pc:sldMk cId="2902220017" sldId="260"/>
        </pc:sldMkLst>
        <pc:spChg chg="mod">
          <ac:chgData name="Nino Philip Ramones" userId="1068934f-e3b4-4e88-ba23-4cb57230c594" providerId="ADAL" clId="{45D49574-74C3-45F8-A9C9-92F151AFC845}" dt="2023-07-01T06:01:22.193" v="35" actId="20577"/>
          <ac:spMkLst>
            <pc:docMk/>
            <pc:sldMk cId="2902220017" sldId="260"/>
            <ac:spMk id="8" creationId="{E55C9784-2997-4509-E882-733A19888A3E}"/>
          </ac:spMkLst>
        </pc:spChg>
        <pc:spChg chg="mod">
          <ac:chgData name="Nino Philip Ramones" userId="1068934f-e3b4-4e88-ba23-4cb57230c594" providerId="ADAL" clId="{45D49574-74C3-45F8-A9C9-92F151AFC845}" dt="2023-07-01T06:01:12.624" v="24" actId="14100"/>
          <ac:spMkLst>
            <pc:docMk/>
            <pc:sldMk cId="2902220017" sldId="260"/>
            <ac:spMk id="14" creationId="{86CD694D-7914-A6C9-97B8-2823F7984CDE}"/>
          </ac:spMkLst>
        </pc:spChg>
      </pc:sldChg>
      <pc:sldChg chg="modSp mod">
        <pc:chgData name="Nino Philip Ramones" userId="1068934f-e3b4-4e88-ba23-4cb57230c594" providerId="ADAL" clId="{45D49574-74C3-45F8-A9C9-92F151AFC845}" dt="2023-07-02T02:27:53.239" v="6815" actId="1035"/>
        <pc:sldMkLst>
          <pc:docMk/>
          <pc:sldMk cId="4215421811" sldId="261"/>
        </pc:sldMkLst>
        <pc:spChg chg="mod">
          <ac:chgData name="Nino Philip Ramones" userId="1068934f-e3b4-4e88-ba23-4cb57230c594" providerId="ADAL" clId="{45D49574-74C3-45F8-A9C9-92F151AFC845}" dt="2023-07-01T06:01:40.897" v="61" actId="1038"/>
          <ac:spMkLst>
            <pc:docMk/>
            <pc:sldMk cId="4215421811" sldId="261"/>
            <ac:spMk id="5" creationId="{BC141F5B-906B-6265-DA38-F7E04A6C72A8}"/>
          </ac:spMkLst>
        </pc:spChg>
        <pc:spChg chg="mod">
          <ac:chgData name="Nino Philip Ramones" userId="1068934f-e3b4-4e88-ba23-4cb57230c594" providerId="ADAL" clId="{45D49574-74C3-45F8-A9C9-92F151AFC845}" dt="2023-07-01T06:03:46.337" v="377" actId="20577"/>
          <ac:spMkLst>
            <pc:docMk/>
            <pc:sldMk cId="4215421811" sldId="261"/>
            <ac:spMk id="6" creationId="{1C139C71-43D8-DA15-F46A-8598CDF1F78A}"/>
          </ac:spMkLst>
        </pc:spChg>
        <pc:spChg chg="mod">
          <ac:chgData name="Nino Philip Ramones" userId="1068934f-e3b4-4e88-ba23-4cb57230c594" providerId="ADAL" clId="{45D49574-74C3-45F8-A9C9-92F151AFC845}" dt="2023-07-02T02:27:33.390" v="6809" actId="20577"/>
          <ac:spMkLst>
            <pc:docMk/>
            <pc:sldMk cId="4215421811" sldId="261"/>
            <ac:spMk id="7" creationId="{CB143D5A-4C51-CC45-02B5-43383CAA5C50}"/>
          </ac:spMkLst>
        </pc:spChg>
        <pc:spChg chg="mod">
          <ac:chgData name="Nino Philip Ramones" userId="1068934f-e3b4-4e88-ba23-4cb57230c594" providerId="ADAL" clId="{45D49574-74C3-45F8-A9C9-92F151AFC845}" dt="2023-07-02T02:26:49.652" v="6640" actId="20577"/>
          <ac:spMkLst>
            <pc:docMk/>
            <pc:sldMk cId="4215421811" sldId="261"/>
            <ac:spMk id="10" creationId="{AA624370-42F0-82DE-228F-BC78C798D723}"/>
          </ac:spMkLst>
        </pc:spChg>
        <pc:grpChg chg="mod">
          <ac:chgData name="Nino Philip Ramones" userId="1068934f-e3b4-4e88-ba23-4cb57230c594" providerId="ADAL" clId="{45D49574-74C3-45F8-A9C9-92F151AFC845}" dt="2023-07-02T02:27:53.239" v="6815" actId="1035"/>
          <ac:grpSpMkLst>
            <pc:docMk/>
            <pc:sldMk cId="4215421811" sldId="261"/>
            <ac:grpSpMk id="9" creationId="{86565025-D585-4FE0-F5D0-00D60DC63201}"/>
          </ac:grpSpMkLst>
        </pc:grpChg>
      </pc:sldChg>
      <pc:sldChg chg="addSp delSp modSp mod">
        <pc:chgData name="Nino Philip Ramones" userId="1068934f-e3b4-4e88-ba23-4cb57230c594" providerId="ADAL" clId="{45D49574-74C3-45F8-A9C9-92F151AFC845}" dt="2023-07-02T02:25:25.425" v="6402"/>
        <pc:sldMkLst>
          <pc:docMk/>
          <pc:sldMk cId="3042634148" sldId="281"/>
        </pc:sldMkLst>
        <pc:spChg chg="mod">
          <ac:chgData name="Nino Philip Ramones" userId="1068934f-e3b4-4e88-ba23-4cb57230c594" providerId="ADAL" clId="{45D49574-74C3-45F8-A9C9-92F151AFC845}" dt="2023-07-02T02:25:25.425" v="6402"/>
          <ac:spMkLst>
            <pc:docMk/>
            <pc:sldMk cId="3042634148" sldId="281"/>
            <ac:spMk id="4" creationId="{22CA01B0-B2DF-E920-179D-6051AD114735}"/>
          </ac:spMkLst>
        </pc:spChg>
        <pc:spChg chg="mod">
          <ac:chgData name="Nino Philip Ramones" userId="1068934f-e3b4-4e88-ba23-4cb57230c594" providerId="ADAL" clId="{45D49574-74C3-45F8-A9C9-92F151AFC845}" dt="2023-07-02T02:25:25.425" v="6402"/>
          <ac:spMkLst>
            <pc:docMk/>
            <pc:sldMk cId="3042634148" sldId="281"/>
            <ac:spMk id="5" creationId="{67E0E54E-EFB0-940D-D467-5B15DC103887}"/>
          </ac:spMkLst>
        </pc:spChg>
        <pc:spChg chg="mod">
          <ac:chgData name="Nino Philip Ramones" userId="1068934f-e3b4-4e88-ba23-4cb57230c594" providerId="ADAL" clId="{45D49574-74C3-45F8-A9C9-92F151AFC845}" dt="2023-07-02T02:25:06.803" v="6400" actId="20577"/>
          <ac:spMkLst>
            <pc:docMk/>
            <pc:sldMk cId="3042634148" sldId="281"/>
            <ac:spMk id="6" creationId="{1C139C71-43D8-DA15-F46A-8598CDF1F78A}"/>
          </ac:spMkLst>
        </pc:spChg>
        <pc:spChg chg="mod">
          <ac:chgData name="Nino Philip Ramones" userId="1068934f-e3b4-4e88-ba23-4cb57230c594" providerId="ADAL" clId="{45D49574-74C3-45F8-A9C9-92F151AFC845}" dt="2023-07-02T02:25:05.357" v="6398" actId="1036"/>
          <ac:spMkLst>
            <pc:docMk/>
            <pc:sldMk cId="3042634148" sldId="281"/>
            <ac:spMk id="9" creationId="{A4C4677F-45AE-36EE-ABCE-397302091C1F}"/>
          </ac:spMkLst>
        </pc:spChg>
        <pc:spChg chg="mod">
          <ac:chgData name="Nino Philip Ramones" userId="1068934f-e3b4-4e88-ba23-4cb57230c594" providerId="ADAL" clId="{45D49574-74C3-45F8-A9C9-92F151AFC845}" dt="2023-07-02T02:25:05.357" v="6398" actId="1036"/>
          <ac:spMkLst>
            <pc:docMk/>
            <pc:sldMk cId="3042634148" sldId="281"/>
            <ac:spMk id="15" creationId="{3DE590E7-D5BC-0018-437A-AE6E15E396B6}"/>
          </ac:spMkLst>
        </pc:spChg>
        <pc:grpChg chg="add mod">
          <ac:chgData name="Nino Philip Ramones" userId="1068934f-e3b4-4e88-ba23-4cb57230c594" providerId="ADAL" clId="{45D49574-74C3-45F8-A9C9-92F151AFC845}" dt="2023-07-02T02:25:25.425" v="6402"/>
          <ac:grpSpMkLst>
            <pc:docMk/>
            <pc:sldMk cId="3042634148" sldId="281"/>
            <ac:grpSpMk id="2" creationId="{CEDD3E93-CED5-2789-BD33-3EDD4512D651}"/>
          </ac:grpSpMkLst>
        </pc:grpChg>
        <pc:grpChg chg="del">
          <ac:chgData name="Nino Philip Ramones" userId="1068934f-e3b4-4e88-ba23-4cb57230c594" providerId="ADAL" clId="{45D49574-74C3-45F8-A9C9-92F151AFC845}" dt="2023-07-02T02:25:24.943" v="6401" actId="478"/>
          <ac:grpSpMkLst>
            <pc:docMk/>
            <pc:sldMk cId="3042634148" sldId="281"/>
            <ac:grpSpMk id="19" creationId="{063FB4A0-B4C2-9DBD-350C-CC8B9CA0128B}"/>
          </ac:grpSpMkLst>
        </pc:grpChg>
        <pc:cxnChg chg="mod">
          <ac:chgData name="Nino Philip Ramones" userId="1068934f-e3b4-4e88-ba23-4cb57230c594" providerId="ADAL" clId="{45D49574-74C3-45F8-A9C9-92F151AFC845}" dt="2023-07-02T02:25:25.425" v="6402"/>
          <ac:cxnSpMkLst>
            <pc:docMk/>
            <pc:sldMk cId="3042634148" sldId="281"/>
            <ac:cxnSpMk id="3" creationId="{AD2061A5-BE9B-6BBA-36BE-F4040A93C110}"/>
          </ac:cxnSpMkLst>
        </pc:cxnChg>
      </pc:sldChg>
      <pc:sldChg chg="addSp delSp modSp mod">
        <pc:chgData name="Nino Philip Ramones" userId="1068934f-e3b4-4e88-ba23-4cb57230c594" providerId="ADAL" clId="{45D49574-74C3-45F8-A9C9-92F151AFC845}" dt="2023-07-01T06:50:59.179" v="2537" actId="33524"/>
        <pc:sldMkLst>
          <pc:docMk/>
          <pc:sldMk cId="2474797160" sldId="288"/>
        </pc:sldMkLst>
        <pc:spChg chg="mod">
          <ac:chgData name="Nino Philip Ramones" userId="1068934f-e3b4-4e88-ba23-4cb57230c594" providerId="ADAL" clId="{45D49574-74C3-45F8-A9C9-92F151AFC845}" dt="2023-07-01T06:12:27.455" v="1147" actId="20577"/>
          <ac:spMkLst>
            <pc:docMk/>
            <pc:sldMk cId="2474797160" sldId="288"/>
            <ac:spMk id="2" creationId="{05373617-D585-BAF0-0B5B-D2CF324A4D6B}"/>
          </ac:spMkLst>
        </pc:spChg>
        <pc:spChg chg="mod">
          <ac:chgData name="Nino Philip Ramones" userId="1068934f-e3b4-4e88-ba23-4cb57230c594" providerId="ADAL" clId="{45D49574-74C3-45F8-A9C9-92F151AFC845}" dt="2023-07-01T06:26:58.899" v="2258" actId="20577"/>
          <ac:spMkLst>
            <pc:docMk/>
            <pc:sldMk cId="2474797160" sldId="288"/>
            <ac:spMk id="6" creationId="{1C139C71-43D8-DA15-F46A-8598CDF1F78A}"/>
          </ac:spMkLst>
        </pc:spChg>
        <pc:spChg chg="mod">
          <ac:chgData name="Nino Philip Ramones" userId="1068934f-e3b4-4e88-ba23-4cb57230c594" providerId="ADAL" clId="{45D49574-74C3-45F8-A9C9-92F151AFC845}" dt="2023-07-01T06:01:52.331" v="63"/>
          <ac:spMkLst>
            <pc:docMk/>
            <pc:sldMk cId="2474797160" sldId="288"/>
            <ac:spMk id="11" creationId="{1CE73D8E-2F58-3B56-752F-59011E91D467}"/>
          </ac:spMkLst>
        </pc:spChg>
        <pc:spChg chg="add del mod">
          <ac:chgData name="Nino Philip Ramones" userId="1068934f-e3b4-4e88-ba23-4cb57230c594" providerId="ADAL" clId="{45D49574-74C3-45F8-A9C9-92F151AFC845}" dt="2023-07-01T06:27:28.047" v="2270" actId="1036"/>
          <ac:spMkLst>
            <pc:docMk/>
            <pc:sldMk cId="2474797160" sldId="288"/>
            <ac:spMk id="12" creationId="{A03D9DDB-0911-CCC6-289E-FE03CE9C7E57}"/>
          </ac:spMkLst>
        </pc:spChg>
        <pc:spChg chg="mod">
          <ac:chgData name="Nino Philip Ramones" userId="1068934f-e3b4-4e88-ba23-4cb57230c594" providerId="ADAL" clId="{45D49574-74C3-45F8-A9C9-92F151AFC845}" dt="2023-07-01T06:01:52.331" v="63"/>
          <ac:spMkLst>
            <pc:docMk/>
            <pc:sldMk cId="2474797160" sldId="288"/>
            <ac:spMk id="13" creationId="{064403D0-0581-86AA-D81F-4DA7FF59A40C}"/>
          </ac:spMkLst>
        </pc:spChg>
        <pc:spChg chg="add del mod">
          <ac:chgData name="Nino Philip Ramones" userId="1068934f-e3b4-4e88-ba23-4cb57230c594" providerId="ADAL" clId="{45D49574-74C3-45F8-A9C9-92F151AFC845}" dt="2023-07-01T06:10:43.716" v="1104" actId="478"/>
          <ac:spMkLst>
            <pc:docMk/>
            <pc:sldMk cId="2474797160" sldId="288"/>
            <ac:spMk id="14" creationId="{0A58561B-460D-6D28-7CD8-EC497B0F85E3}"/>
          </ac:spMkLst>
        </pc:spChg>
        <pc:spChg chg="del">
          <ac:chgData name="Nino Philip Ramones" userId="1068934f-e3b4-4e88-ba23-4cb57230c594" providerId="ADAL" clId="{45D49574-74C3-45F8-A9C9-92F151AFC845}" dt="2023-07-01T06:16:01.423" v="1700" actId="478"/>
          <ac:spMkLst>
            <pc:docMk/>
            <pc:sldMk cId="2474797160" sldId="288"/>
            <ac:spMk id="15" creationId="{91D48BB3-F4C0-2250-075E-DF4AF547866C}"/>
          </ac:spMkLst>
        </pc:spChg>
        <pc:spChg chg="add mod">
          <ac:chgData name="Nino Philip Ramones" userId="1068934f-e3b4-4e88-ba23-4cb57230c594" providerId="ADAL" clId="{45D49574-74C3-45F8-A9C9-92F151AFC845}" dt="2023-07-01T06:50:59.179" v="2537" actId="33524"/>
          <ac:spMkLst>
            <pc:docMk/>
            <pc:sldMk cId="2474797160" sldId="288"/>
            <ac:spMk id="18" creationId="{A7E5AFD1-F6B1-B2FC-4874-ABBABED498A2}"/>
          </ac:spMkLst>
        </pc:spChg>
        <pc:grpChg chg="add mod">
          <ac:chgData name="Nino Philip Ramones" userId="1068934f-e3b4-4e88-ba23-4cb57230c594" providerId="ADAL" clId="{45D49574-74C3-45F8-A9C9-92F151AFC845}" dt="2023-07-01T06:01:52.331" v="63"/>
          <ac:grpSpMkLst>
            <pc:docMk/>
            <pc:sldMk cId="2474797160" sldId="288"/>
            <ac:grpSpMk id="3" creationId="{67068572-4D97-C3DC-3FFA-DEC78008A078}"/>
          </ac:grpSpMkLst>
        </pc:grpChg>
        <pc:grpChg chg="del">
          <ac:chgData name="Nino Philip Ramones" userId="1068934f-e3b4-4e88-ba23-4cb57230c594" providerId="ADAL" clId="{45D49574-74C3-45F8-A9C9-92F151AFC845}" dt="2023-07-01T06:01:51.920" v="62" actId="478"/>
          <ac:grpSpMkLst>
            <pc:docMk/>
            <pc:sldMk cId="2474797160" sldId="288"/>
            <ac:grpSpMk id="7" creationId="{D0A2E892-AD21-25E5-45E7-7EABB1868FC3}"/>
          </ac:grpSpMkLst>
        </pc:grpChg>
        <pc:grpChg chg="del">
          <ac:chgData name="Nino Philip Ramones" userId="1068934f-e3b4-4e88-ba23-4cb57230c594" providerId="ADAL" clId="{45D49574-74C3-45F8-A9C9-92F151AFC845}" dt="2023-07-01T06:10:45.849" v="1105" actId="478"/>
          <ac:grpSpMkLst>
            <pc:docMk/>
            <pc:sldMk cId="2474797160" sldId="288"/>
            <ac:grpSpMk id="21" creationId="{3BFAB13C-09B3-E117-0C3A-0FF97E8808F5}"/>
          </ac:grpSpMkLst>
        </pc:grpChg>
        <pc:picChg chg="add del mod">
          <ac:chgData name="Nino Philip Ramones" userId="1068934f-e3b4-4e88-ba23-4cb57230c594" providerId="ADAL" clId="{45D49574-74C3-45F8-A9C9-92F151AFC845}" dt="2023-07-01T06:10:41.455" v="1103" actId="478"/>
          <ac:picMkLst>
            <pc:docMk/>
            <pc:sldMk cId="2474797160" sldId="288"/>
            <ac:picMk id="5" creationId="{D010EB69-3473-A584-4B3A-F54DCBF6B169}"/>
          </ac:picMkLst>
        </pc:picChg>
        <pc:picChg chg="add mod">
          <ac:chgData name="Nino Philip Ramones" userId="1068934f-e3b4-4e88-ba23-4cb57230c594" providerId="ADAL" clId="{45D49574-74C3-45F8-A9C9-92F151AFC845}" dt="2023-07-01T06:18:58.373" v="1711" actId="1076"/>
          <ac:picMkLst>
            <pc:docMk/>
            <pc:sldMk cId="2474797160" sldId="288"/>
            <ac:picMk id="17" creationId="{F6AA28AE-6E32-053C-E7EB-15D6249EB910}"/>
          </ac:picMkLst>
        </pc:picChg>
        <pc:cxnChg chg="mod">
          <ac:chgData name="Nino Philip Ramones" userId="1068934f-e3b4-4e88-ba23-4cb57230c594" providerId="ADAL" clId="{45D49574-74C3-45F8-A9C9-92F151AFC845}" dt="2023-07-01T06:01:52.331" v="63"/>
          <ac:cxnSpMkLst>
            <pc:docMk/>
            <pc:sldMk cId="2474797160" sldId="288"/>
            <ac:cxnSpMk id="4" creationId="{027DDBA3-182B-AFD8-5E6C-944E4D9E81E5}"/>
          </ac:cxnSpMkLst>
        </pc:cxnChg>
      </pc:sldChg>
      <pc:sldChg chg="addSp delSp modSp del mod">
        <pc:chgData name="Nino Philip Ramones" userId="1068934f-e3b4-4e88-ba23-4cb57230c594" providerId="ADAL" clId="{45D49574-74C3-45F8-A9C9-92F151AFC845}" dt="2023-07-02T02:20:43.412" v="5909" actId="47"/>
        <pc:sldMkLst>
          <pc:docMk/>
          <pc:sldMk cId="2969037122" sldId="309"/>
        </pc:sldMkLst>
        <pc:spChg chg="mod">
          <ac:chgData name="Nino Philip Ramones" userId="1068934f-e3b4-4e88-ba23-4cb57230c594" providerId="ADAL" clId="{45D49574-74C3-45F8-A9C9-92F151AFC845}" dt="2023-07-01T06:01:57.870" v="65"/>
          <ac:spMkLst>
            <pc:docMk/>
            <pc:sldMk cId="2969037122" sldId="309"/>
            <ac:spMk id="7" creationId="{89B7EADC-43BE-5DA0-5AA6-B826FD72FFBE}"/>
          </ac:spMkLst>
        </pc:spChg>
        <pc:spChg chg="mod">
          <ac:chgData name="Nino Philip Ramones" userId="1068934f-e3b4-4e88-ba23-4cb57230c594" providerId="ADAL" clId="{45D49574-74C3-45F8-A9C9-92F151AFC845}" dt="2023-07-01T06:01:57.870" v="65"/>
          <ac:spMkLst>
            <pc:docMk/>
            <pc:sldMk cId="2969037122" sldId="309"/>
            <ac:spMk id="8" creationId="{55B47275-54EF-F550-BC84-04023F2ECAEC}"/>
          </ac:spMkLst>
        </pc:spChg>
        <pc:grpChg chg="add mod">
          <ac:chgData name="Nino Philip Ramones" userId="1068934f-e3b4-4e88-ba23-4cb57230c594" providerId="ADAL" clId="{45D49574-74C3-45F8-A9C9-92F151AFC845}" dt="2023-07-01T06:01:57.870" v="65"/>
          <ac:grpSpMkLst>
            <pc:docMk/>
            <pc:sldMk cId="2969037122" sldId="309"/>
            <ac:grpSpMk id="3" creationId="{6FE0D893-C895-2112-FEC9-79A00FE5FC37}"/>
          </ac:grpSpMkLst>
        </pc:grpChg>
        <pc:grpChg chg="del">
          <ac:chgData name="Nino Philip Ramones" userId="1068934f-e3b4-4e88-ba23-4cb57230c594" providerId="ADAL" clId="{45D49574-74C3-45F8-A9C9-92F151AFC845}" dt="2023-07-01T06:01:57.125" v="64" actId="478"/>
          <ac:grpSpMkLst>
            <pc:docMk/>
            <pc:sldMk cId="2969037122" sldId="309"/>
            <ac:grpSpMk id="22" creationId="{EEDE539B-BAD7-99C7-58B2-E761D94153C6}"/>
          </ac:grpSpMkLst>
        </pc:grpChg>
        <pc:cxnChg chg="mod">
          <ac:chgData name="Nino Philip Ramones" userId="1068934f-e3b4-4e88-ba23-4cb57230c594" providerId="ADAL" clId="{45D49574-74C3-45F8-A9C9-92F151AFC845}" dt="2023-07-01T06:01:57.870" v="65"/>
          <ac:cxnSpMkLst>
            <pc:docMk/>
            <pc:sldMk cId="2969037122" sldId="309"/>
            <ac:cxnSpMk id="5" creationId="{27D23212-9040-2E4E-4366-8A98926990D1}"/>
          </ac:cxnSpMkLst>
        </pc:cxnChg>
      </pc:sldChg>
      <pc:sldChg chg="addSp delSp modSp add mod ord">
        <pc:chgData name="Nino Philip Ramones" userId="1068934f-e3b4-4e88-ba23-4cb57230c594" providerId="ADAL" clId="{45D49574-74C3-45F8-A9C9-92F151AFC845}" dt="2023-07-01T15:03:58.893" v="4134" actId="20577"/>
        <pc:sldMkLst>
          <pc:docMk/>
          <pc:sldMk cId="1728350913" sldId="310"/>
        </pc:sldMkLst>
        <pc:spChg chg="mod">
          <ac:chgData name="Nino Philip Ramones" userId="1068934f-e3b4-4e88-ba23-4cb57230c594" providerId="ADAL" clId="{45D49574-74C3-45F8-A9C9-92F151AFC845}" dt="2023-07-01T14:39:30.072" v="3076" actId="20577"/>
          <ac:spMkLst>
            <pc:docMk/>
            <pc:sldMk cId="1728350913" sldId="310"/>
            <ac:spMk id="2" creationId="{05373617-D585-BAF0-0B5B-D2CF324A4D6B}"/>
          </ac:spMkLst>
        </pc:spChg>
        <pc:spChg chg="add del mod">
          <ac:chgData name="Nino Philip Ramones" userId="1068934f-e3b4-4e88-ba23-4cb57230c594" providerId="ADAL" clId="{45D49574-74C3-45F8-A9C9-92F151AFC845}" dt="2023-07-01T15:02:34.749" v="3835" actId="20577"/>
          <ac:spMkLst>
            <pc:docMk/>
            <pc:sldMk cId="1728350913" sldId="310"/>
            <ac:spMk id="6" creationId="{1C139C71-43D8-DA15-F46A-8598CDF1F78A}"/>
          </ac:spMkLst>
        </pc:spChg>
        <pc:spChg chg="add mod">
          <ac:chgData name="Nino Philip Ramones" userId="1068934f-e3b4-4e88-ba23-4cb57230c594" providerId="ADAL" clId="{45D49574-74C3-45F8-A9C9-92F151AFC845}" dt="2023-07-01T15:03:58.893" v="4134" actId="20577"/>
          <ac:spMkLst>
            <pc:docMk/>
            <pc:sldMk cId="1728350913" sldId="310"/>
            <ac:spMk id="10" creationId="{3CF2225C-5D59-4BA4-8EE4-B28639106437}"/>
          </ac:spMkLst>
        </pc:spChg>
        <pc:spChg chg="mod">
          <ac:chgData name="Nino Philip Ramones" userId="1068934f-e3b4-4e88-ba23-4cb57230c594" providerId="ADAL" clId="{45D49574-74C3-45F8-A9C9-92F151AFC845}" dt="2023-07-01T14:59:43.795" v="3436" actId="14100"/>
          <ac:spMkLst>
            <pc:docMk/>
            <pc:sldMk cId="1728350913" sldId="310"/>
            <ac:spMk id="12" creationId="{A03D9DDB-0911-CCC6-289E-FE03CE9C7E57}"/>
          </ac:spMkLst>
        </pc:spChg>
        <pc:picChg chg="add mod">
          <ac:chgData name="Nino Philip Ramones" userId="1068934f-e3b4-4e88-ba23-4cb57230c594" providerId="ADAL" clId="{45D49574-74C3-45F8-A9C9-92F151AFC845}" dt="2023-07-01T14:59:07.299" v="3334" actId="1076"/>
          <ac:picMkLst>
            <pc:docMk/>
            <pc:sldMk cId="1728350913" sldId="310"/>
            <ac:picMk id="7" creationId="{39CBD32A-B7D7-D722-7B89-2DEA2BA427B8}"/>
          </ac:picMkLst>
        </pc:picChg>
        <pc:picChg chg="add mod">
          <ac:chgData name="Nino Philip Ramones" userId="1068934f-e3b4-4e88-ba23-4cb57230c594" providerId="ADAL" clId="{45D49574-74C3-45F8-A9C9-92F151AFC845}" dt="2023-07-01T14:59:07.299" v="3334" actId="1076"/>
          <ac:picMkLst>
            <pc:docMk/>
            <pc:sldMk cId="1728350913" sldId="310"/>
            <ac:picMk id="9" creationId="{0848791F-CFB6-0B5C-7B87-8D053C0452F3}"/>
          </ac:picMkLst>
        </pc:picChg>
        <pc:picChg chg="del">
          <ac:chgData name="Nino Philip Ramones" userId="1068934f-e3b4-4e88-ba23-4cb57230c594" providerId="ADAL" clId="{45D49574-74C3-45F8-A9C9-92F151AFC845}" dt="2023-07-01T06:28:00.927" v="2290" actId="478"/>
          <ac:picMkLst>
            <pc:docMk/>
            <pc:sldMk cId="1728350913" sldId="310"/>
            <ac:picMk id="17" creationId="{F6AA28AE-6E32-053C-E7EB-15D6249EB910}"/>
          </ac:picMkLst>
        </pc:picChg>
      </pc:sldChg>
      <pc:sldChg chg="del">
        <pc:chgData name="Nino Philip Ramones" userId="1068934f-e3b4-4e88-ba23-4cb57230c594" providerId="ADAL" clId="{45D49574-74C3-45F8-A9C9-92F151AFC845}" dt="2023-07-01T06:02:07.258" v="66" actId="47"/>
        <pc:sldMkLst>
          <pc:docMk/>
          <pc:sldMk cId="3384722998" sldId="310"/>
        </pc:sldMkLst>
      </pc:sldChg>
      <pc:sldChg chg="addSp delSp modSp add mod">
        <pc:chgData name="Nino Philip Ramones" userId="1068934f-e3b4-4e88-ba23-4cb57230c594" providerId="ADAL" clId="{45D49574-74C3-45F8-A9C9-92F151AFC845}" dt="2023-07-01T08:36:43.804" v="2912" actId="1036"/>
        <pc:sldMkLst>
          <pc:docMk/>
          <pc:sldMk cId="1585568692" sldId="311"/>
        </pc:sldMkLst>
        <pc:spChg chg="mod">
          <ac:chgData name="Nino Philip Ramones" userId="1068934f-e3b4-4e88-ba23-4cb57230c594" providerId="ADAL" clId="{45D49574-74C3-45F8-A9C9-92F151AFC845}" dt="2023-07-01T06:33:39.257" v="2336" actId="20577"/>
          <ac:spMkLst>
            <pc:docMk/>
            <pc:sldMk cId="1585568692" sldId="311"/>
            <ac:spMk id="2" creationId="{05373617-D585-BAF0-0B5B-D2CF324A4D6B}"/>
          </ac:spMkLst>
        </pc:spChg>
        <pc:spChg chg="del">
          <ac:chgData name="Nino Philip Ramones" userId="1068934f-e3b4-4e88-ba23-4cb57230c594" providerId="ADAL" clId="{45D49574-74C3-45F8-A9C9-92F151AFC845}" dt="2023-07-01T06:28:14.012" v="2294" actId="478"/>
          <ac:spMkLst>
            <pc:docMk/>
            <pc:sldMk cId="1585568692" sldId="311"/>
            <ac:spMk id="6" creationId="{1C139C71-43D8-DA15-F46A-8598CDF1F78A}"/>
          </ac:spMkLst>
        </pc:spChg>
        <pc:spChg chg="mod">
          <ac:chgData name="Nino Philip Ramones" userId="1068934f-e3b4-4e88-ba23-4cb57230c594" providerId="ADAL" clId="{45D49574-74C3-45F8-A9C9-92F151AFC845}" dt="2023-07-01T08:36:43.804" v="2912" actId="1036"/>
          <ac:spMkLst>
            <pc:docMk/>
            <pc:sldMk cId="1585568692" sldId="311"/>
            <ac:spMk id="12" creationId="{A03D9DDB-0911-CCC6-289E-FE03CE9C7E57}"/>
          </ac:spMkLst>
        </pc:spChg>
        <pc:picChg chg="add del mod">
          <ac:chgData name="Nino Philip Ramones" userId="1068934f-e3b4-4e88-ba23-4cb57230c594" providerId="ADAL" clId="{45D49574-74C3-45F8-A9C9-92F151AFC845}" dt="2023-07-01T06:32:30.945" v="2299" actId="478"/>
          <ac:picMkLst>
            <pc:docMk/>
            <pc:sldMk cId="1585568692" sldId="311"/>
            <ac:picMk id="7" creationId="{21B49B58-D48F-ED03-7D72-19080D1BFD77}"/>
          </ac:picMkLst>
        </pc:picChg>
        <pc:picChg chg="add mod">
          <ac:chgData name="Nino Philip Ramones" userId="1068934f-e3b4-4e88-ba23-4cb57230c594" providerId="ADAL" clId="{45D49574-74C3-45F8-A9C9-92F151AFC845}" dt="2023-07-01T08:36:43.804" v="2912" actId="1036"/>
          <ac:picMkLst>
            <pc:docMk/>
            <pc:sldMk cId="1585568692" sldId="311"/>
            <ac:picMk id="9" creationId="{20A433AB-658D-5583-5690-B306C4DED33D}"/>
          </ac:picMkLst>
        </pc:picChg>
        <pc:picChg chg="add mod modCrop">
          <ac:chgData name="Nino Philip Ramones" userId="1068934f-e3b4-4e88-ba23-4cb57230c594" providerId="ADAL" clId="{45D49574-74C3-45F8-A9C9-92F151AFC845}" dt="2023-07-01T08:36:43.804" v="2912" actId="1036"/>
          <ac:picMkLst>
            <pc:docMk/>
            <pc:sldMk cId="1585568692" sldId="311"/>
            <ac:picMk id="14" creationId="{2E12EFD7-7413-AFEB-93B4-B388E5CDC173}"/>
          </ac:picMkLst>
        </pc:picChg>
      </pc:sldChg>
      <pc:sldChg chg="del">
        <pc:chgData name="Nino Philip Ramones" userId="1068934f-e3b4-4e88-ba23-4cb57230c594" providerId="ADAL" clId="{45D49574-74C3-45F8-A9C9-92F151AFC845}" dt="2023-07-01T06:02:07.258" v="66" actId="47"/>
        <pc:sldMkLst>
          <pc:docMk/>
          <pc:sldMk cId="1589353897" sldId="311"/>
        </pc:sldMkLst>
      </pc:sldChg>
      <pc:sldChg chg="addSp delSp modSp add del mod">
        <pc:chgData name="Nino Philip Ramones" userId="1068934f-e3b4-4e88-ba23-4cb57230c594" providerId="ADAL" clId="{45D49574-74C3-45F8-A9C9-92F151AFC845}" dt="2023-07-01T08:36:54.119" v="2913" actId="47"/>
        <pc:sldMkLst>
          <pc:docMk/>
          <pc:sldMk cId="4277041397" sldId="312"/>
        </pc:sldMkLst>
        <pc:spChg chg="mod">
          <ac:chgData name="Nino Philip Ramones" userId="1068934f-e3b4-4e88-ba23-4cb57230c594" providerId="ADAL" clId="{45D49574-74C3-45F8-A9C9-92F151AFC845}" dt="2023-07-01T07:08:27.504" v="2739" actId="20577"/>
          <ac:spMkLst>
            <pc:docMk/>
            <pc:sldMk cId="4277041397" sldId="312"/>
            <ac:spMk id="2" creationId="{05373617-D585-BAF0-0B5B-D2CF324A4D6B}"/>
          </ac:spMkLst>
        </pc:spChg>
        <pc:spChg chg="mod">
          <ac:chgData name="Nino Philip Ramones" userId="1068934f-e3b4-4e88-ba23-4cb57230c594" providerId="ADAL" clId="{45D49574-74C3-45F8-A9C9-92F151AFC845}" dt="2023-07-01T08:36:16.670" v="2903" actId="20577"/>
          <ac:spMkLst>
            <pc:docMk/>
            <pc:sldMk cId="4277041397" sldId="312"/>
            <ac:spMk id="12" creationId="{A03D9DDB-0911-CCC6-289E-FE03CE9C7E57}"/>
          </ac:spMkLst>
        </pc:spChg>
        <pc:picChg chg="add mod">
          <ac:chgData name="Nino Philip Ramones" userId="1068934f-e3b4-4e88-ba23-4cb57230c594" providerId="ADAL" clId="{45D49574-74C3-45F8-A9C9-92F151AFC845}" dt="2023-07-01T07:09:36.027" v="2760" actId="1076"/>
          <ac:picMkLst>
            <pc:docMk/>
            <pc:sldMk cId="4277041397" sldId="312"/>
            <ac:picMk id="6" creationId="{89F65532-82F3-4D76-5B66-D24E007E0945}"/>
          </ac:picMkLst>
        </pc:picChg>
        <pc:picChg chg="add mod modCrop">
          <ac:chgData name="Nino Philip Ramones" userId="1068934f-e3b4-4e88-ba23-4cb57230c594" providerId="ADAL" clId="{45D49574-74C3-45F8-A9C9-92F151AFC845}" dt="2023-07-01T07:09:45.863" v="2761" actId="1076"/>
          <ac:picMkLst>
            <pc:docMk/>
            <pc:sldMk cId="4277041397" sldId="312"/>
            <ac:picMk id="8" creationId="{AE8CAFEE-90CE-3545-9450-3011997F3C48}"/>
          </ac:picMkLst>
        </pc:picChg>
        <pc:picChg chg="del">
          <ac:chgData name="Nino Philip Ramones" userId="1068934f-e3b4-4e88-ba23-4cb57230c594" providerId="ADAL" clId="{45D49574-74C3-45F8-A9C9-92F151AFC845}" dt="2023-07-01T07:08:31.833" v="2740" actId="478"/>
          <ac:picMkLst>
            <pc:docMk/>
            <pc:sldMk cId="4277041397" sldId="312"/>
            <ac:picMk id="9" creationId="{20A433AB-658D-5583-5690-B306C4DED33D}"/>
          </ac:picMkLst>
        </pc:picChg>
        <pc:picChg chg="del">
          <ac:chgData name="Nino Philip Ramones" userId="1068934f-e3b4-4e88-ba23-4cb57230c594" providerId="ADAL" clId="{45D49574-74C3-45F8-A9C9-92F151AFC845}" dt="2023-07-01T07:08:31.833" v="2740" actId="478"/>
          <ac:picMkLst>
            <pc:docMk/>
            <pc:sldMk cId="4277041397" sldId="312"/>
            <ac:picMk id="14" creationId="{2E12EFD7-7413-AFEB-93B4-B388E5CDC173}"/>
          </ac:picMkLst>
        </pc:picChg>
      </pc:sldChg>
      <pc:sldChg chg="addSp modSp add mod">
        <pc:chgData name="Nino Philip Ramones" userId="1068934f-e3b4-4e88-ba23-4cb57230c594" providerId="ADAL" clId="{45D49574-74C3-45F8-A9C9-92F151AFC845}" dt="2023-07-01T08:37:01.126" v="2915" actId="20577"/>
        <pc:sldMkLst>
          <pc:docMk/>
          <pc:sldMk cId="2420865492" sldId="313"/>
        </pc:sldMkLst>
        <pc:spChg chg="mod">
          <ac:chgData name="Nino Philip Ramones" userId="1068934f-e3b4-4e88-ba23-4cb57230c594" providerId="ADAL" clId="{45D49574-74C3-45F8-A9C9-92F151AFC845}" dt="2023-07-01T08:37:01.126" v="2915" actId="20577"/>
          <ac:spMkLst>
            <pc:docMk/>
            <pc:sldMk cId="2420865492" sldId="313"/>
            <ac:spMk id="12" creationId="{A03D9DDB-0911-CCC6-289E-FE03CE9C7E57}"/>
          </ac:spMkLst>
        </pc:spChg>
        <pc:picChg chg="mod">
          <ac:chgData name="Nino Philip Ramones" userId="1068934f-e3b4-4e88-ba23-4cb57230c594" providerId="ADAL" clId="{45D49574-74C3-45F8-A9C9-92F151AFC845}" dt="2023-07-01T08:32:41.550" v="2825" actId="1076"/>
          <ac:picMkLst>
            <pc:docMk/>
            <pc:sldMk cId="2420865492" sldId="313"/>
            <ac:picMk id="6" creationId="{89F65532-82F3-4D76-5B66-D24E007E0945}"/>
          </ac:picMkLst>
        </pc:picChg>
        <pc:picChg chg="add mod modCrop">
          <ac:chgData name="Nino Philip Ramones" userId="1068934f-e3b4-4e88-ba23-4cb57230c594" providerId="ADAL" clId="{45D49574-74C3-45F8-A9C9-92F151AFC845}" dt="2023-07-01T08:33:24.877" v="2832" actId="1076"/>
          <ac:picMkLst>
            <pc:docMk/>
            <pc:sldMk cId="2420865492" sldId="313"/>
            <ac:picMk id="7" creationId="{082903D1-8BA0-443B-A0F5-33AEC4A09A87}"/>
          </ac:picMkLst>
        </pc:picChg>
        <pc:picChg chg="mod">
          <ac:chgData name="Nino Philip Ramones" userId="1068934f-e3b4-4e88-ba23-4cb57230c594" providerId="ADAL" clId="{45D49574-74C3-45F8-A9C9-92F151AFC845}" dt="2023-07-01T08:32:47.078" v="2826" actId="1076"/>
          <ac:picMkLst>
            <pc:docMk/>
            <pc:sldMk cId="2420865492" sldId="313"/>
            <ac:picMk id="8" creationId="{AE8CAFEE-90CE-3545-9450-3011997F3C48}"/>
          </ac:picMkLst>
        </pc:picChg>
      </pc:sldChg>
      <pc:sldChg chg="del">
        <pc:chgData name="Nino Philip Ramones" userId="1068934f-e3b4-4e88-ba23-4cb57230c594" providerId="ADAL" clId="{45D49574-74C3-45F8-A9C9-92F151AFC845}" dt="2023-07-01T06:02:07.258" v="66" actId="47"/>
        <pc:sldMkLst>
          <pc:docMk/>
          <pc:sldMk cId="1302047843" sldId="314"/>
        </pc:sldMkLst>
      </pc:sldChg>
      <pc:sldChg chg="addSp delSp modSp add mod">
        <pc:chgData name="Nino Philip Ramones" userId="1068934f-e3b4-4e88-ba23-4cb57230c594" providerId="ADAL" clId="{45D49574-74C3-45F8-A9C9-92F151AFC845}" dt="2023-07-01T08:37:37.518" v="2952" actId="20577"/>
        <pc:sldMkLst>
          <pc:docMk/>
          <pc:sldMk cId="2295625150" sldId="314"/>
        </pc:sldMkLst>
        <pc:spChg chg="mod">
          <ac:chgData name="Nino Philip Ramones" userId="1068934f-e3b4-4e88-ba23-4cb57230c594" providerId="ADAL" clId="{45D49574-74C3-45F8-A9C9-92F151AFC845}" dt="2023-07-01T08:34:18.223" v="2870" actId="20577"/>
          <ac:spMkLst>
            <pc:docMk/>
            <pc:sldMk cId="2295625150" sldId="314"/>
            <ac:spMk id="2" creationId="{05373617-D585-BAF0-0B5B-D2CF324A4D6B}"/>
          </ac:spMkLst>
        </pc:spChg>
        <pc:spChg chg="mod">
          <ac:chgData name="Nino Philip Ramones" userId="1068934f-e3b4-4e88-ba23-4cb57230c594" providerId="ADAL" clId="{45D49574-74C3-45F8-A9C9-92F151AFC845}" dt="2023-07-01T08:37:37.518" v="2952" actId="20577"/>
          <ac:spMkLst>
            <pc:docMk/>
            <pc:sldMk cId="2295625150" sldId="314"/>
            <ac:spMk id="12" creationId="{A03D9DDB-0911-CCC6-289E-FE03CE9C7E57}"/>
          </ac:spMkLst>
        </pc:spChg>
        <pc:picChg chg="del">
          <ac:chgData name="Nino Philip Ramones" userId="1068934f-e3b4-4e88-ba23-4cb57230c594" providerId="ADAL" clId="{45D49574-74C3-45F8-A9C9-92F151AFC845}" dt="2023-07-01T08:33:49.718" v="2834" actId="478"/>
          <ac:picMkLst>
            <pc:docMk/>
            <pc:sldMk cId="2295625150" sldId="314"/>
            <ac:picMk id="6" creationId="{89F65532-82F3-4D76-5B66-D24E007E0945}"/>
          </ac:picMkLst>
        </pc:picChg>
        <pc:picChg chg="del">
          <ac:chgData name="Nino Philip Ramones" userId="1068934f-e3b4-4e88-ba23-4cb57230c594" providerId="ADAL" clId="{45D49574-74C3-45F8-A9C9-92F151AFC845}" dt="2023-07-01T08:33:49.718" v="2834" actId="478"/>
          <ac:picMkLst>
            <pc:docMk/>
            <pc:sldMk cId="2295625150" sldId="314"/>
            <ac:picMk id="7" creationId="{082903D1-8BA0-443B-A0F5-33AEC4A09A87}"/>
          </ac:picMkLst>
        </pc:picChg>
        <pc:picChg chg="del">
          <ac:chgData name="Nino Philip Ramones" userId="1068934f-e3b4-4e88-ba23-4cb57230c594" providerId="ADAL" clId="{45D49574-74C3-45F8-A9C9-92F151AFC845}" dt="2023-07-01T08:33:49.718" v="2834" actId="478"/>
          <ac:picMkLst>
            <pc:docMk/>
            <pc:sldMk cId="2295625150" sldId="314"/>
            <ac:picMk id="8" creationId="{AE8CAFEE-90CE-3545-9450-3011997F3C48}"/>
          </ac:picMkLst>
        </pc:picChg>
        <pc:picChg chg="add mod">
          <ac:chgData name="Nino Philip Ramones" userId="1068934f-e3b4-4e88-ba23-4cb57230c594" providerId="ADAL" clId="{45D49574-74C3-45F8-A9C9-92F151AFC845}" dt="2023-07-01T08:36:00.973" v="2893" actId="1076"/>
          <ac:picMkLst>
            <pc:docMk/>
            <pc:sldMk cId="2295625150" sldId="314"/>
            <ac:picMk id="9" creationId="{DF96CF34-2B6E-6872-ED5F-0CAC3FFE3AE1}"/>
          </ac:picMkLst>
        </pc:picChg>
        <pc:picChg chg="add mod modCrop">
          <ac:chgData name="Nino Philip Ramones" userId="1068934f-e3b4-4e88-ba23-4cb57230c594" providerId="ADAL" clId="{45D49574-74C3-45F8-A9C9-92F151AFC845}" dt="2023-07-01T08:35:49.563" v="2888" actId="1076"/>
          <ac:picMkLst>
            <pc:docMk/>
            <pc:sldMk cId="2295625150" sldId="314"/>
            <ac:picMk id="14" creationId="{4637D236-4A50-12A9-2EFD-7C3B3C436385}"/>
          </ac:picMkLst>
        </pc:picChg>
        <pc:picChg chg="add mod">
          <ac:chgData name="Nino Philip Ramones" userId="1068934f-e3b4-4e88-ba23-4cb57230c594" providerId="ADAL" clId="{45D49574-74C3-45F8-A9C9-92F151AFC845}" dt="2023-07-01T08:35:53.595" v="2891" actId="571"/>
          <ac:picMkLst>
            <pc:docMk/>
            <pc:sldMk cId="2295625150" sldId="314"/>
            <ac:picMk id="15" creationId="{A462AD4E-5E08-F99A-A449-F4C20849A831}"/>
          </ac:picMkLst>
        </pc:picChg>
      </pc:sldChg>
      <pc:sldChg chg="del">
        <pc:chgData name="Nino Philip Ramones" userId="1068934f-e3b4-4e88-ba23-4cb57230c594" providerId="ADAL" clId="{45D49574-74C3-45F8-A9C9-92F151AFC845}" dt="2023-07-01T06:02:07.258" v="66" actId="47"/>
        <pc:sldMkLst>
          <pc:docMk/>
          <pc:sldMk cId="485328959" sldId="315"/>
        </pc:sldMkLst>
      </pc:sldChg>
      <pc:sldChg chg="addSp delSp modSp add mod">
        <pc:chgData name="Nino Philip Ramones" userId="1068934f-e3b4-4e88-ba23-4cb57230c594" providerId="ADAL" clId="{45D49574-74C3-45F8-A9C9-92F151AFC845}" dt="2023-07-01T14:35:24.063" v="3054" actId="1035"/>
        <pc:sldMkLst>
          <pc:docMk/>
          <pc:sldMk cId="2461466610" sldId="315"/>
        </pc:sldMkLst>
        <pc:spChg chg="mod">
          <ac:chgData name="Nino Philip Ramones" userId="1068934f-e3b4-4e88-ba23-4cb57230c594" providerId="ADAL" clId="{45D49574-74C3-45F8-A9C9-92F151AFC845}" dt="2023-07-01T13:15:58.178" v="2974" actId="20577"/>
          <ac:spMkLst>
            <pc:docMk/>
            <pc:sldMk cId="2461466610" sldId="315"/>
            <ac:spMk id="2" creationId="{05373617-D585-BAF0-0B5B-D2CF324A4D6B}"/>
          </ac:spMkLst>
        </pc:spChg>
        <pc:spChg chg="mod">
          <ac:chgData name="Nino Philip Ramones" userId="1068934f-e3b4-4e88-ba23-4cb57230c594" providerId="ADAL" clId="{45D49574-74C3-45F8-A9C9-92F151AFC845}" dt="2023-07-01T14:35:24.063" v="3054" actId="1035"/>
          <ac:spMkLst>
            <pc:docMk/>
            <pc:sldMk cId="2461466610" sldId="315"/>
            <ac:spMk id="12" creationId="{A03D9DDB-0911-CCC6-289E-FE03CE9C7E57}"/>
          </ac:spMkLst>
        </pc:spChg>
        <pc:picChg chg="add mod modCrop">
          <ac:chgData name="Nino Philip Ramones" userId="1068934f-e3b4-4e88-ba23-4cb57230c594" providerId="ADAL" clId="{45D49574-74C3-45F8-A9C9-92F151AFC845}" dt="2023-07-01T14:34:45.814" v="3040" actId="1076"/>
          <ac:picMkLst>
            <pc:docMk/>
            <pc:sldMk cId="2461466610" sldId="315"/>
            <ac:picMk id="6" creationId="{73B9BD05-21C9-62FC-9377-817885474EE0}"/>
          </ac:picMkLst>
        </pc:picChg>
        <pc:picChg chg="add mod modCrop">
          <ac:chgData name="Nino Philip Ramones" userId="1068934f-e3b4-4e88-ba23-4cb57230c594" providerId="ADAL" clId="{45D49574-74C3-45F8-A9C9-92F151AFC845}" dt="2023-07-01T14:34:52.434" v="3041" actId="14100"/>
          <ac:picMkLst>
            <pc:docMk/>
            <pc:sldMk cId="2461466610" sldId="315"/>
            <ac:picMk id="8" creationId="{D30788A2-5FD2-6187-56D4-2A9309CE5571}"/>
          </ac:picMkLst>
        </pc:picChg>
        <pc:picChg chg="del">
          <ac:chgData name="Nino Philip Ramones" userId="1068934f-e3b4-4e88-ba23-4cb57230c594" providerId="ADAL" clId="{45D49574-74C3-45F8-A9C9-92F151AFC845}" dt="2023-07-01T13:16:01.940" v="2975" actId="478"/>
          <ac:picMkLst>
            <pc:docMk/>
            <pc:sldMk cId="2461466610" sldId="315"/>
            <ac:picMk id="9" creationId="{DF96CF34-2B6E-6872-ED5F-0CAC3FFE3AE1}"/>
          </ac:picMkLst>
        </pc:picChg>
        <pc:picChg chg="del">
          <ac:chgData name="Nino Philip Ramones" userId="1068934f-e3b4-4e88-ba23-4cb57230c594" providerId="ADAL" clId="{45D49574-74C3-45F8-A9C9-92F151AFC845}" dt="2023-07-01T13:16:01.940" v="2975" actId="478"/>
          <ac:picMkLst>
            <pc:docMk/>
            <pc:sldMk cId="2461466610" sldId="315"/>
            <ac:picMk id="14" creationId="{4637D236-4A50-12A9-2EFD-7C3B3C436385}"/>
          </ac:picMkLst>
        </pc:picChg>
        <pc:picChg chg="add mod">
          <ac:chgData name="Nino Philip Ramones" userId="1068934f-e3b4-4e88-ba23-4cb57230c594" providerId="ADAL" clId="{45D49574-74C3-45F8-A9C9-92F151AFC845}" dt="2023-07-01T14:34:31.117" v="3036" actId="1076"/>
          <ac:picMkLst>
            <pc:docMk/>
            <pc:sldMk cId="2461466610" sldId="315"/>
            <ac:picMk id="15" creationId="{778722F1-A2E8-D060-6546-7D2189EDB406}"/>
          </ac:picMkLst>
        </pc:picChg>
      </pc:sldChg>
      <pc:sldChg chg="addSp delSp modSp add mod">
        <pc:chgData name="Nino Philip Ramones" userId="1068934f-e3b4-4e88-ba23-4cb57230c594" providerId="ADAL" clId="{45D49574-74C3-45F8-A9C9-92F151AFC845}" dt="2023-07-02T02:23:53.603" v="6331" actId="20577"/>
        <pc:sldMkLst>
          <pc:docMk/>
          <pc:sldMk cId="2476096582" sldId="316"/>
        </pc:sldMkLst>
        <pc:spChg chg="mod">
          <ac:chgData name="Nino Philip Ramones" userId="1068934f-e3b4-4e88-ba23-4cb57230c594" providerId="ADAL" clId="{45D49574-74C3-45F8-A9C9-92F151AFC845}" dt="2023-07-02T02:23:53.603" v="6331" actId="20577"/>
          <ac:spMkLst>
            <pc:docMk/>
            <pc:sldMk cId="2476096582" sldId="316"/>
            <ac:spMk id="6" creationId="{1C139C71-43D8-DA15-F46A-8598CDF1F78A}"/>
          </ac:spMkLst>
        </pc:spChg>
        <pc:spChg chg="del">
          <ac:chgData name="Nino Philip Ramones" userId="1068934f-e3b4-4e88-ba23-4cb57230c594" providerId="ADAL" clId="{45D49574-74C3-45F8-A9C9-92F151AFC845}" dt="2023-07-01T15:04:10.867" v="4137" actId="478"/>
          <ac:spMkLst>
            <pc:docMk/>
            <pc:sldMk cId="2476096582" sldId="316"/>
            <ac:spMk id="10" creationId="{3CF2225C-5D59-4BA4-8EE4-B28639106437}"/>
          </ac:spMkLst>
        </pc:spChg>
        <pc:spChg chg="mod">
          <ac:chgData name="Nino Philip Ramones" userId="1068934f-e3b4-4e88-ba23-4cb57230c594" providerId="ADAL" clId="{45D49574-74C3-45F8-A9C9-92F151AFC845}" dt="2023-07-01T15:07:15.979" v="4251" actId="1036"/>
          <ac:spMkLst>
            <pc:docMk/>
            <pc:sldMk cId="2476096582" sldId="316"/>
            <ac:spMk id="12" creationId="{A03D9DDB-0911-CCC6-289E-FE03CE9C7E57}"/>
          </ac:spMkLst>
        </pc:spChg>
        <pc:spChg chg="add del mod">
          <ac:chgData name="Nino Philip Ramones" userId="1068934f-e3b4-4e88-ba23-4cb57230c594" providerId="ADAL" clId="{45D49574-74C3-45F8-A9C9-92F151AFC845}" dt="2023-07-01T15:09:44.839" v="4598" actId="478"/>
          <ac:spMkLst>
            <pc:docMk/>
            <pc:sldMk cId="2476096582" sldId="316"/>
            <ac:spMk id="16" creationId="{A090E353-ABDD-CA42-0DAC-9529F8256FCD}"/>
          </ac:spMkLst>
        </pc:spChg>
        <pc:picChg chg="del">
          <ac:chgData name="Nino Philip Ramones" userId="1068934f-e3b4-4e88-ba23-4cb57230c594" providerId="ADAL" clId="{45D49574-74C3-45F8-A9C9-92F151AFC845}" dt="2023-07-01T15:04:07.792" v="4136" actId="478"/>
          <ac:picMkLst>
            <pc:docMk/>
            <pc:sldMk cId="2476096582" sldId="316"/>
            <ac:picMk id="7" creationId="{39CBD32A-B7D7-D722-7B89-2DEA2BA427B8}"/>
          </ac:picMkLst>
        </pc:picChg>
        <pc:picChg chg="add del mod">
          <ac:chgData name="Nino Philip Ramones" userId="1068934f-e3b4-4e88-ba23-4cb57230c594" providerId="ADAL" clId="{45D49574-74C3-45F8-A9C9-92F151AFC845}" dt="2023-07-01T15:04:24.315" v="4142"/>
          <ac:picMkLst>
            <pc:docMk/>
            <pc:sldMk cId="2476096582" sldId="316"/>
            <ac:picMk id="8" creationId="{7C8AE232-52C4-6D15-A9FC-DD5A427A0837}"/>
          </ac:picMkLst>
        </pc:picChg>
        <pc:picChg chg="del">
          <ac:chgData name="Nino Philip Ramones" userId="1068934f-e3b4-4e88-ba23-4cb57230c594" providerId="ADAL" clId="{45D49574-74C3-45F8-A9C9-92F151AFC845}" dt="2023-07-01T15:04:07.792" v="4136" actId="478"/>
          <ac:picMkLst>
            <pc:docMk/>
            <pc:sldMk cId="2476096582" sldId="316"/>
            <ac:picMk id="9" creationId="{0848791F-CFB6-0B5C-7B87-8D053C0452F3}"/>
          </ac:picMkLst>
        </pc:picChg>
        <pc:picChg chg="add mod">
          <ac:chgData name="Nino Philip Ramones" userId="1068934f-e3b4-4e88-ba23-4cb57230c594" providerId="ADAL" clId="{45D49574-74C3-45F8-A9C9-92F151AFC845}" dt="2023-07-01T15:07:15.979" v="4251" actId="1036"/>
          <ac:picMkLst>
            <pc:docMk/>
            <pc:sldMk cId="2476096582" sldId="316"/>
            <ac:picMk id="15" creationId="{31ED7C46-275F-3342-C037-400C084A209C}"/>
          </ac:picMkLst>
        </pc:picChg>
      </pc:sldChg>
      <pc:sldChg chg="del">
        <pc:chgData name="Nino Philip Ramones" userId="1068934f-e3b4-4e88-ba23-4cb57230c594" providerId="ADAL" clId="{45D49574-74C3-45F8-A9C9-92F151AFC845}" dt="2023-07-01T06:02:07.258" v="66" actId="47"/>
        <pc:sldMkLst>
          <pc:docMk/>
          <pc:sldMk cId="4236317229" sldId="316"/>
        </pc:sldMkLst>
      </pc:sldChg>
      <pc:sldChg chg="del">
        <pc:chgData name="Nino Philip Ramones" userId="1068934f-e3b4-4e88-ba23-4cb57230c594" providerId="ADAL" clId="{45D49574-74C3-45F8-A9C9-92F151AFC845}" dt="2023-07-01T06:02:07.258" v="66" actId="47"/>
        <pc:sldMkLst>
          <pc:docMk/>
          <pc:sldMk cId="3012506997" sldId="317"/>
        </pc:sldMkLst>
      </pc:sldChg>
      <pc:sldChg chg="addSp delSp modSp add mod">
        <pc:chgData name="Nino Philip Ramones" userId="1068934f-e3b4-4e88-ba23-4cb57230c594" providerId="ADAL" clId="{45D49574-74C3-45F8-A9C9-92F151AFC845}" dt="2023-07-02T02:28:30.496" v="6816" actId="1036"/>
        <pc:sldMkLst>
          <pc:docMk/>
          <pc:sldMk cId="3408683820" sldId="317"/>
        </pc:sldMkLst>
        <pc:spChg chg="mod">
          <ac:chgData name="Nino Philip Ramones" userId="1068934f-e3b4-4e88-ba23-4cb57230c594" providerId="ADAL" clId="{45D49574-74C3-45F8-A9C9-92F151AFC845}" dt="2023-07-01T15:10:04.537" v="4617" actId="20577"/>
          <ac:spMkLst>
            <pc:docMk/>
            <pc:sldMk cId="3408683820" sldId="317"/>
            <ac:spMk id="2" creationId="{05373617-D585-BAF0-0B5B-D2CF324A4D6B}"/>
          </ac:spMkLst>
        </pc:spChg>
        <pc:spChg chg="mod">
          <ac:chgData name="Nino Philip Ramones" userId="1068934f-e3b4-4e88-ba23-4cb57230c594" providerId="ADAL" clId="{45D49574-74C3-45F8-A9C9-92F151AFC845}" dt="2023-07-02T02:20:20.259" v="5908" actId="1036"/>
          <ac:spMkLst>
            <pc:docMk/>
            <pc:sldMk cId="3408683820" sldId="317"/>
            <ac:spMk id="6" creationId="{1C139C71-43D8-DA15-F46A-8598CDF1F78A}"/>
          </ac:spMkLst>
        </pc:spChg>
        <pc:spChg chg="add mod">
          <ac:chgData name="Nino Philip Ramones" userId="1068934f-e3b4-4e88-ba23-4cb57230c594" providerId="ADAL" clId="{45D49574-74C3-45F8-A9C9-92F151AFC845}" dt="2023-07-02T02:28:30.496" v="6816" actId="1036"/>
          <ac:spMkLst>
            <pc:docMk/>
            <pc:sldMk cId="3408683820" sldId="317"/>
            <ac:spMk id="7" creationId="{F0EBB199-EC9D-FA12-5243-149D6C434639}"/>
          </ac:spMkLst>
        </pc:spChg>
        <pc:spChg chg="add mod">
          <ac:chgData name="Nino Philip Ramones" userId="1068934f-e3b4-4e88-ba23-4cb57230c594" providerId="ADAL" clId="{45D49574-74C3-45F8-A9C9-92F151AFC845}" dt="2023-07-02T02:18:29.749" v="5834" actId="20577"/>
          <ac:spMkLst>
            <pc:docMk/>
            <pc:sldMk cId="3408683820" sldId="317"/>
            <ac:spMk id="8" creationId="{9B1E04C8-3683-2D94-CEA5-84F021D7BA8A}"/>
          </ac:spMkLst>
        </pc:spChg>
        <pc:spChg chg="mod">
          <ac:chgData name="Nino Philip Ramones" userId="1068934f-e3b4-4e88-ba23-4cb57230c594" providerId="ADAL" clId="{45D49574-74C3-45F8-A9C9-92F151AFC845}" dt="2023-07-02T02:19:50.433" v="5880" actId="1035"/>
          <ac:spMkLst>
            <pc:docMk/>
            <pc:sldMk cId="3408683820" sldId="317"/>
            <ac:spMk id="12" creationId="{A03D9DDB-0911-CCC6-289E-FE03CE9C7E57}"/>
          </ac:spMkLst>
        </pc:spChg>
        <pc:picChg chg="add mod modCrop">
          <ac:chgData name="Nino Philip Ramones" userId="1068934f-e3b4-4e88-ba23-4cb57230c594" providerId="ADAL" clId="{45D49574-74C3-45F8-A9C9-92F151AFC845}" dt="2023-07-02T02:19:54.277" v="5881" actId="14100"/>
          <ac:picMkLst>
            <pc:docMk/>
            <pc:sldMk cId="3408683820" sldId="317"/>
            <ac:picMk id="5" creationId="{D984EC61-6837-AEA7-5E8B-8F2891DC9B82}"/>
          </ac:picMkLst>
        </pc:picChg>
        <pc:picChg chg="del">
          <ac:chgData name="Nino Philip Ramones" userId="1068934f-e3b4-4e88-ba23-4cb57230c594" providerId="ADAL" clId="{45D49574-74C3-45F8-A9C9-92F151AFC845}" dt="2023-07-01T15:10:06.867" v="4618" actId="478"/>
          <ac:picMkLst>
            <pc:docMk/>
            <pc:sldMk cId="3408683820" sldId="317"/>
            <ac:picMk id="15" creationId="{31ED7C46-275F-3342-C037-400C084A209C}"/>
          </ac:picMkLst>
        </pc:picChg>
      </pc:sldChg>
      <pc:sldChg chg="del">
        <pc:chgData name="Nino Philip Ramones" userId="1068934f-e3b4-4e88-ba23-4cb57230c594" providerId="ADAL" clId="{45D49574-74C3-45F8-A9C9-92F151AFC845}" dt="2023-07-01T06:02:07.258" v="66" actId="47"/>
        <pc:sldMkLst>
          <pc:docMk/>
          <pc:sldMk cId="2241062105" sldId="318"/>
        </pc:sldMkLst>
      </pc:sldChg>
    </pc:docChg>
  </pc:docChgLst>
  <pc:docChgLst>
    <pc:chgData name="Nino Philip Ramones" userId="1068934f-e3b4-4e88-ba23-4cb57230c594" providerId="ADAL" clId="{4B2DD62C-EFC1-483F-B1CB-FAA67E9DD57F}"/>
    <pc:docChg chg="undo redo custSel addSld delSld modSld sldOrd">
      <pc:chgData name="Nino Philip Ramones" userId="1068934f-e3b4-4e88-ba23-4cb57230c594" providerId="ADAL" clId="{4B2DD62C-EFC1-483F-B1CB-FAA67E9DD57F}" dt="2023-04-26T05:58:01.425" v="15608" actId="1035"/>
      <pc:docMkLst>
        <pc:docMk/>
      </pc:docMkLst>
      <pc:sldChg chg="modSp mod">
        <pc:chgData name="Nino Philip Ramones" userId="1068934f-e3b4-4e88-ba23-4cb57230c594" providerId="ADAL" clId="{4B2DD62C-EFC1-483F-B1CB-FAA67E9DD57F}" dt="2023-04-21T10:55:04.603" v="106" actId="1036"/>
        <pc:sldMkLst>
          <pc:docMk/>
          <pc:sldMk cId="2902220017" sldId="260"/>
        </pc:sldMkLst>
        <pc:spChg chg="mod">
          <ac:chgData name="Nino Philip Ramones" userId="1068934f-e3b4-4e88-ba23-4cb57230c594" providerId="ADAL" clId="{4B2DD62C-EFC1-483F-B1CB-FAA67E9DD57F}" dt="2023-04-21T10:54:34.604" v="94" actId="20577"/>
          <ac:spMkLst>
            <pc:docMk/>
            <pc:sldMk cId="2902220017" sldId="260"/>
            <ac:spMk id="8" creationId="{E55C9784-2997-4509-E882-733A19888A3E}"/>
          </ac:spMkLst>
        </pc:spChg>
        <pc:spChg chg="mod">
          <ac:chgData name="Nino Philip Ramones" userId="1068934f-e3b4-4e88-ba23-4cb57230c594" providerId="ADAL" clId="{4B2DD62C-EFC1-483F-B1CB-FAA67E9DD57F}" dt="2023-04-21T10:54:55.641" v="105" actId="1035"/>
          <ac:spMkLst>
            <pc:docMk/>
            <pc:sldMk cId="2902220017" sldId="260"/>
            <ac:spMk id="14" creationId="{86CD694D-7914-A6C9-97B8-2823F7984CDE}"/>
          </ac:spMkLst>
        </pc:spChg>
        <pc:spChg chg="mod">
          <ac:chgData name="Nino Philip Ramones" userId="1068934f-e3b4-4e88-ba23-4cb57230c594" providerId="ADAL" clId="{4B2DD62C-EFC1-483F-B1CB-FAA67E9DD57F}" dt="2023-04-21T10:55:04.603" v="106" actId="1036"/>
          <ac:spMkLst>
            <pc:docMk/>
            <pc:sldMk cId="2902220017" sldId="260"/>
            <ac:spMk id="15" creationId="{CB5AF6EE-76A6-CA9D-0627-29C15279BDC6}"/>
          </ac:spMkLst>
        </pc:spChg>
      </pc:sldChg>
      <pc:sldChg chg="modSp mod">
        <pc:chgData name="Nino Philip Ramones" userId="1068934f-e3b4-4e88-ba23-4cb57230c594" providerId="ADAL" clId="{4B2DD62C-EFC1-483F-B1CB-FAA67E9DD57F}" dt="2023-04-21T11:22:52.552" v="1251" actId="1038"/>
        <pc:sldMkLst>
          <pc:docMk/>
          <pc:sldMk cId="4215421811" sldId="261"/>
        </pc:sldMkLst>
        <pc:spChg chg="mod">
          <ac:chgData name="Nino Philip Ramones" userId="1068934f-e3b4-4e88-ba23-4cb57230c594" providerId="ADAL" clId="{4B2DD62C-EFC1-483F-B1CB-FAA67E9DD57F}" dt="2023-04-21T11:22:52.552" v="1251" actId="1038"/>
          <ac:spMkLst>
            <pc:docMk/>
            <pc:sldMk cId="4215421811" sldId="261"/>
            <ac:spMk id="5" creationId="{BC141F5B-906B-6265-DA38-F7E04A6C72A8}"/>
          </ac:spMkLst>
        </pc:spChg>
        <pc:spChg chg="mod">
          <ac:chgData name="Nino Philip Ramones" userId="1068934f-e3b4-4e88-ba23-4cb57230c594" providerId="ADAL" clId="{4B2DD62C-EFC1-483F-B1CB-FAA67E9DD57F}" dt="2023-04-21T10:59:54.840" v="474" actId="20577"/>
          <ac:spMkLst>
            <pc:docMk/>
            <pc:sldMk cId="4215421811" sldId="261"/>
            <ac:spMk id="6" creationId="{1C139C71-43D8-DA15-F46A-8598CDF1F78A}"/>
          </ac:spMkLst>
        </pc:spChg>
        <pc:spChg chg="mod">
          <ac:chgData name="Nino Philip Ramones" userId="1068934f-e3b4-4e88-ba23-4cb57230c594" providerId="ADAL" clId="{4B2DD62C-EFC1-483F-B1CB-FAA67E9DD57F}" dt="2023-04-21T11:15:34.636" v="1162" actId="20577"/>
          <ac:spMkLst>
            <pc:docMk/>
            <pc:sldMk cId="4215421811" sldId="261"/>
            <ac:spMk id="7" creationId="{CB143D5A-4C51-CC45-02B5-43383CAA5C50}"/>
          </ac:spMkLst>
        </pc:spChg>
        <pc:spChg chg="mod">
          <ac:chgData name="Nino Philip Ramones" userId="1068934f-e3b4-4e88-ba23-4cb57230c594" providerId="ADAL" clId="{4B2DD62C-EFC1-483F-B1CB-FAA67E9DD57F}" dt="2023-04-21T11:14:39.603" v="1111" actId="20577"/>
          <ac:spMkLst>
            <pc:docMk/>
            <pc:sldMk cId="4215421811" sldId="261"/>
            <ac:spMk id="10" creationId="{AA624370-42F0-82DE-228F-BC78C798D723}"/>
          </ac:spMkLst>
        </pc:spChg>
        <pc:grpChg chg="mod">
          <ac:chgData name="Nino Philip Ramones" userId="1068934f-e3b4-4e88-ba23-4cb57230c594" providerId="ADAL" clId="{4B2DD62C-EFC1-483F-B1CB-FAA67E9DD57F}" dt="2023-04-21T11:14:59.277" v="1116" actId="1035"/>
          <ac:grpSpMkLst>
            <pc:docMk/>
            <pc:sldMk cId="4215421811" sldId="261"/>
            <ac:grpSpMk id="9" creationId="{86565025-D585-4FE0-F5D0-00D60DC63201}"/>
          </ac:grpSpMkLst>
        </pc:grpChg>
        <pc:grpChg chg="mod">
          <ac:chgData name="Nino Philip Ramones" userId="1068934f-e3b4-4e88-ba23-4cb57230c594" providerId="ADAL" clId="{4B2DD62C-EFC1-483F-B1CB-FAA67E9DD57F}" dt="2023-04-21T11:14:54.539" v="1112" actId="1036"/>
          <ac:grpSpMkLst>
            <pc:docMk/>
            <pc:sldMk cId="4215421811" sldId="261"/>
            <ac:grpSpMk id="28" creationId="{1E2DCC1B-E94A-BBE8-ED0F-0C36BBB2851B}"/>
          </ac:grpSpMkLst>
        </pc:grpChg>
      </pc:sldChg>
      <pc:sldChg chg="del">
        <pc:chgData name="Nino Philip Ramones" userId="1068934f-e3b4-4e88-ba23-4cb57230c594" providerId="ADAL" clId="{4B2DD62C-EFC1-483F-B1CB-FAA67E9DD57F}" dt="2023-04-21T11:30:40.663" v="1256" actId="47"/>
        <pc:sldMkLst>
          <pc:docMk/>
          <pc:sldMk cId="3447888896" sldId="262"/>
        </pc:sldMkLst>
      </pc:sldChg>
      <pc:sldChg chg="addSp delSp modSp mod">
        <pc:chgData name="Nino Philip Ramones" userId="1068934f-e3b4-4e88-ba23-4cb57230c594" providerId="ADAL" clId="{4B2DD62C-EFC1-483F-B1CB-FAA67E9DD57F}" dt="2023-04-26T05:58:01.425" v="15608" actId="1035"/>
        <pc:sldMkLst>
          <pc:docMk/>
          <pc:sldMk cId="3042634148" sldId="281"/>
        </pc:sldMkLst>
        <pc:spChg chg="del">
          <ac:chgData name="Nino Philip Ramones" userId="1068934f-e3b4-4e88-ba23-4cb57230c594" providerId="ADAL" clId="{4B2DD62C-EFC1-483F-B1CB-FAA67E9DD57F}" dt="2023-04-21T11:23:08.480" v="1252" actId="478"/>
          <ac:spMkLst>
            <pc:docMk/>
            <pc:sldMk cId="3042634148" sldId="281"/>
            <ac:spMk id="5" creationId="{9CB76D31-2C79-0331-D6E7-2FA8BC232AF6}"/>
          </ac:spMkLst>
        </pc:spChg>
        <pc:spChg chg="mod">
          <ac:chgData name="Nino Philip Ramones" userId="1068934f-e3b4-4e88-ba23-4cb57230c594" providerId="ADAL" clId="{4B2DD62C-EFC1-483F-B1CB-FAA67E9DD57F}" dt="2023-04-26T05:57:51.723" v="15593" actId="403"/>
          <ac:spMkLst>
            <pc:docMk/>
            <pc:sldMk cId="3042634148" sldId="281"/>
            <ac:spMk id="6" creationId="{1C139C71-43D8-DA15-F46A-8598CDF1F78A}"/>
          </ac:spMkLst>
        </pc:spChg>
        <pc:spChg chg="add mod">
          <ac:chgData name="Nino Philip Ramones" userId="1068934f-e3b4-4e88-ba23-4cb57230c594" providerId="ADAL" clId="{4B2DD62C-EFC1-483F-B1CB-FAA67E9DD57F}" dt="2023-04-21T11:23:09.044" v="1253"/>
          <ac:spMkLst>
            <pc:docMk/>
            <pc:sldMk cId="3042634148" sldId="281"/>
            <ac:spMk id="7" creationId="{D171F85D-6720-4508-AFB7-D47E4F18A40C}"/>
          </ac:spMkLst>
        </pc:spChg>
        <pc:spChg chg="add mod">
          <ac:chgData name="Nino Philip Ramones" userId="1068934f-e3b4-4e88-ba23-4cb57230c594" providerId="ADAL" clId="{4B2DD62C-EFC1-483F-B1CB-FAA67E9DD57F}" dt="2023-04-26T05:58:01.425" v="15608" actId="1035"/>
          <ac:spMkLst>
            <pc:docMk/>
            <pc:sldMk cId="3042634148" sldId="281"/>
            <ac:spMk id="9" creationId="{A4C4677F-45AE-36EE-ABCE-397302091C1F}"/>
          </ac:spMkLst>
        </pc:spChg>
        <pc:spChg chg="add mod">
          <ac:chgData name="Nino Philip Ramones" userId="1068934f-e3b4-4e88-ba23-4cb57230c594" providerId="ADAL" clId="{4B2DD62C-EFC1-483F-B1CB-FAA67E9DD57F}" dt="2023-04-26T05:58:01.425" v="15608" actId="1035"/>
          <ac:spMkLst>
            <pc:docMk/>
            <pc:sldMk cId="3042634148" sldId="281"/>
            <ac:spMk id="15" creationId="{3DE590E7-D5BC-0018-437A-AE6E15E396B6}"/>
          </ac:spMkLst>
        </pc:spChg>
      </pc:sldChg>
      <pc:sldChg chg="addSp delSp modSp del mod">
        <pc:chgData name="Nino Philip Ramones" userId="1068934f-e3b4-4e88-ba23-4cb57230c594" providerId="ADAL" clId="{4B2DD62C-EFC1-483F-B1CB-FAA67E9DD57F}" dt="2023-04-26T05:56:59.501" v="15584" actId="47"/>
        <pc:sldMkLst>
          <pc:docMk/>
          <pc:sldMk cId="2124879564" sldId="282"/>
        </pc:sldMkLst>
        <pc:spChg chg="mod">
          <ac:chgData name="Nino Philip Ramones" userId="1068934f-e3b4-4e88-ba23-4cb57230c594" providerId="ADAL" clId="{4B2DD62C-EFC1-483F-B1CB-FAA67E9DD57F}" dt="2023-04-21T11:23:28.937" v="1255"/>
          <ac:spMkLst>
            <pc:docMk/>
            <pc:sldMk cId="2124879564" sldId="282"/>
            <ac:spMk id="4" creationId="{9F68CBF0-CD23-BEBD-88D8-BDB35DBECF44}"/>
          </ac:spMkLst>
        </pc:spChg>
        <pc:spChg chg="mod">
          <ac:chgData name="Nino Philip Ramones" userId="1068934f-e3b4-4e88-ba23-4cb57230c594" providerId="ADAL" clId="{4B2DD62C-EFC1-483F-B1CB-FAA67E9DD57F}" dt="2023-04-21T11:23:28.937" v="1255"/>
          <ac:spMkLst>
            <pc:docMk/>
            <pc:sldMk cId="2124879564" sldId="282"/>
            <ac:spMk id="5" creationId="{ADCD4857-BA4B-F0AD-131D-7CDB88D38F81}"/>
          </ac:spMkLst>
        </pc:spChg>
        <pc:spChg chg="del">
          <ac:chgData name="Nino Philip Ramones" userId="1068934f-e3b4-4e88-ba23-4cb57230c594" providerId="ADAL" clId="{4B2DD62C-EFC1-483F-B1CB-FAA67E9DD57F}" dt="2023-04-26T05:56:12.136" v="15512" actId="478"/>
          <ac:spMkLst>
            <pc:docMk/>
            <pc:sldMk cId="2124879564" sldId="282"/>
            <ac:spMk id="6" creationId="{1C139C71-43D8-DA15-F46A-8598CDF1F78A}"/>
          </ac:spMkLst>
        </pc:spChg>
        <pc:spChg chg="del">
          <ac:chgData name="Nino Philip Ramones" userId="1068934f-e3b4-4e88-ba23-4cb57230c594" providerId="ADAL" clId="{4B2DD62C-EFC1-483F-B1CB-FAA67E9DD57F}" dt="2023-04-26T05:56:51.910" v="15576" actId="21"/>
          <ac:spMkLst>
            <pc:docMk/>
            <pc:sldMk cId="2124879564" sldId="282"/>
            <ac:spMk id="7" creationId="{371E6B4D-82A7-5E51-F870-CD5CB44F69BE}"/>
          </ac:spMkLst>
        </pc:spChg>
        <pc:spChg chg="del">
          <ac:chgData name="Nino Philip Ramones" userId="1068934f-e3b4-4e88-ba23-4cb57230c594" providerId="ADAL" clId="{4B2DD62C-EFC1-483F-B1CB-FAA67E9DD57F}" dt="2023-04-26T05:56:12.136" v="15512" actId="478"/>
          <ac:spMkLst>
            <pc:docMk/>
            <pc:sldMk cId="2124879564" sldId="282"/>
            <ac:spMk id="8" creationId="{32B64BE8-E37B-9676-4EB5-17CAABB97627}"/>
          </ac:spMkLst>
        </pc:spChg>
        <pc:spChg chg="del mod">
          <ac:chgData name="Nino Philip Ramones" userId="1068934f-e3b4-4e88-ba23-4cb57230c594" providerId="ADAL" clId="{4B2DD62C-EFC1-483F-B1CB-FAA67E9DD57F}" dt="2023-04-26T05:56:51.910" v="15576" actId="21"/>
          <ac:spMkLst>
            <pc:docMk/>
            <pc:sldMk cId="2124879564" sldId="282"/>
            <ac:spMk id="9" creationId="{5A8CE56E-616D-7AEA-3FD6-3C2C4ED2E77D}"/>
          </ac:spMkLst>
        </pc:spChg>
        <pc:grpChg chg="add mod">
          <ac:chgData name="Nino Philip Ramones" userId="1068934f-e3b4-4e88-ba23-4cb57230c594" providerId="ADAL" clId="{4B2DD62C-EFC1-483F-B1CB-FAA67E9DD57F}" dt="2023-04-21T11:23:28.937" v="1255"/>
          <ac:grpSpMkLst>
            <pc:docMk/>
            <pc:sldMk cId="2124879564" sldId="282"/>
            <ac:grpSpMk id="2" creationId="{04029484-96F8-12A0-3AC4-59CF1479EBBE}"/>
          </ac:grpSpMkLst>
        </pc:grpChg>
        <pc:grpChg chg="del">
          <ac:chgData name="Nino Philip Ramones" userId="1068934f-e3b4-4e88-ba23-4cb57230c594" providerId="ADAL" clId="{4B2DD62C-EFC1-483F-B1CB-FAA67E9DD57F}" dt="2023-04-21T11:23:28.523" v="1254" actId="478"/>
          <ac:grpSpMkLst>
            <pc:docMk/>
            <pc:sldMk cId="2124879564" sldId="282"/>
            <ac:grpSpMk id="17" creationId="{BFFA929E-84CD-1FBE-F02F-C2D7746FEE95}"/>
          </ac:grpSpMkLst>
        </pc:grpChg>
        <pc:cxnChg chg="mod">
          <ac:chgData name="Nino Philip Ramones" userId="1068934f-e3b4-4e88-ba23-4cb57230c594" providerId="ADAL" clId="{4B2DD62C-EFC1-483F-B1CB-FAA67E9DD57F}" dt="2023-04-21T11:23:28.937" v="1255"/>
          <ac:cxnSpMkLst>
            <pc:docMk/>
            <pc:sldMk cId="2124879564" sldId="282"/>
            <ac:cxnSpMk id="3" creationId="{045B6784-73EF-6227-EE17-0A8F04FB51DF}"/>
          </ac:cxnSpMkLst>
        </pc:cxnChg>
      </pc:sldChg>
      <pc:sldChg chg="del">
        <pc:chgData name="Nino Philip Ramones" userId="1068934f-e3b4-4e88-ba23-4cb57230c594" providerId="ADAL" clId="{4B2DD62C-EFC1-483F-B1CB-FAA67E9DD57F}" dt="2023-04-21T11:30:40.663" v="1256" actId="47"/>
        <pc:sldMkLst>
          <pc:docMk/>
          <pc:sldMk cId="1195419599" sldId="283"/>
        </pc:sldMkLst>
      </pc:sldChg>
      <pc:sldChg chg="del">
        <pc:chgData name="Nino Philip Ramones" userId="1068934f-e3b4-4e88-ba23-4cb57230c594" providerId="ADAL" clId="{4B2DD62C-EFC1-483F-B1CB-FAA67E9DD57F}" dt="2023-04-21T11:30:40.663" v="1256" actId="47"/>
        <pc:sldMkLst>
          <pc:docMk/>
          <pc:sldMk cId="3736050571" sldId="284"/>
        </pc:sldMkLst>
      </pc:sldChg>
      <pc:sldChg chg="del">
        <pc:chgData name="Nino Philip Ramones" userId="1068934f-e3b4-4e88-ba23-4cb57230c594" providerId="ADAL" clId="{4B2DD62C-EFC1-483F-B1CB-FAA67E9DD57F}" dt="2023-04-21T11:30:40.663" v="1256" actId="47"/>
        <pc:sldMkLst>
          <pc:docMk/>
          <pc:sldMk cId="3361120979" sldId="285"/>
        </pc:sldMkLst>
      </pc:sldChg>
      <pc:sldChg chg="del">
        <pc:chgData name="Nino Philip Ramones" userId="1068934f-e3b4-4e88-ba23-4cb57230c594" providerId="ADAL" clId="{4B2DD62C-EFC1-483F-B1CB-FAA67E9DD57F}" dt="2023-04-21T11:30:40.663" v="1256" actId="47"/>
        <pc:sldMkLst>
          <pc:docMk/>
          <pc:sldMk cId="2198950249" sldId="286"/>
        </pc:sldMkLst>
      </pc:sldChg>
      <pc:sldChg chg="del">
        <pc:chgData name="Nino Philip Ramones" userId="1068934f-e3b4-4e88-ba23-4cb57230c594" providerId="ADAL" clId="{4B2DD62C-EFC1-483F-B1CB-FAA67E9DD57F}" dt="2023-04-21T11:30:40.663" v="1256" actId="47"/>
        <pc:sldMkLst>
          <pc:docMk/>
          <pc:sldMk cId="2964066685" sldId="287"/>
        </pc:sldMkLst>
      </pc:sldChg>
      <pc:sldChg chg="addSp delSp modSp mod">
        <pc:chgData name="Nino Philip Ramones" userId="1068934f-e3b4-4e88-ba23-4cb57230c594" providerId="ADAL" clId="{4B2DD62C-EFC1-483F-B1CB-FAA67E9DD57F}" dt="2023-04-26T05:36:56.579" v="13827"/>
        <pc:sldMkLst>
          <pc:docMk/>
          <pc:sldMk cId="2474797160" sldId="288"/>
        </pc:sldMkLst>
        <pc:spChg chg="mod">
          <ac:chgData name="Nino Philip Ramones" userId="1068934f-e3b4-4e88-ba23-4cb57230c594" providerId="ADAL" clId="{4B2DD62C-EFC1-483F-B1CB-FAA67E9DD57F}" dt="2023-04-21T11:31:46.013" v="1281" actId="20577"/>
          <ac:spMkLst>
            <pc:docMk/>
            <pc:sldMk cId="2474797160" sldId="288"/>
            <ac:spMk id="2" creationId="{05373617-D585-BAF0-0B5B-D2CF324A4D6B}"/>
          </ac:spMkLst>
        </pc:spChg>
        <pc:spChg chg="mod">
          <ac:chgData name="Nino Philip Ramones" userId="1068934f-e3b4-4e88-ba23-4cb57230c594" providerId="ADAL" clId="{4B2DD62C-EFC1-483F-B1CB-FAA67E9DD57F}" dt="2023-04-21T14:59:34.442" v="6334" actId="2711"/>
          <ac:spMkLst>
            <pc:docMk/>
            <pc:sldMk cId="2474797160" sldId="288"/>
            <ac:spMk id="6" creationId="{1C139C71-43D8-DA15-F46A-8598CDF1F78A}"/>
          </ac:spMkLst>
        </pc:spChg>
        <pc:spChg chg="mod">
          <ac:chgData name="Nino Philip Ramones" userId="1068934f-e3b4-4e88-ba23-4cb57230c594" providerId="ADAL" clId="{4B2DD62C-EFC1-483F-B1CB-FAA67E9DD57F}" dt="2023-04-26T05:36:56.579" v="13827"/>
          <ac:spMkLst>
            <pc:docMk/>
            <pc:sldMk cId="2474797160" sldId="288"/>
            <ac:spMk id="9" creationId="{EFFFD9E3-05A1-D90E-0A0F-69FBBA847D62}"/>
          </ac:spMkLst>
        </pc:spChg>
        <pc:spChg chg="mod">
          <ac:chgData name="Nino Philip Ramones" userId="1068934f-e3b4-4e88-ba23-4cb57230c594" providerId="ADAL" clId="{4B2DD62C-EFC1-483F-B1CB-FAA67E9DD57F}" dt="2023-04-26T05:36:56.579" v="13827"/>
          <ac:spMkLst>
            <pc:docMk/>
            <pc:sldMk cId="2474797160" sldId="288"/>
            <ac:spMk id="10" creationId="{0D535829-F972-5CF5-20EA-345A515508E8}"/>
          </ac:spMkLst>
        </pc:spChg>
        <pc:spChg chg="mod">
          <ac:chgData name="Nino Philip Ramones" userId="1068934f-e3b4-4e88-ba23-4cb57230c594" providerId="ADAL" clId="{4B2DD62C-EFC1-483F-B1CB-FAA67E9DD57F}" dt="2023-04-21T13:32:18.548" v="2035" actId="1035"/>
          <ac:spMkLst>
            <pc:docMk/>
            <pc:sldMk cId="2474797160" sldId="288"/>
            <ac:spMk id="12" creationId="{A03D9DDB-0911-CCC6-289E-FE03CE9C7E57}"/>
          </ac:spMkLst>
        </pc:spChg>
        <pc:grpChg chg="add mod">
          <ac:chgData name="Nino Philip Ramones" userId="1068934f-e3b4-4e88-ba23-4cb57230c594" providerId="ADAL" clId="{4B2DD62C-EFC1-483F-B1CB-FAA67E9DD57F}" dt="2023-04-26T05:36:56.579" v="13827"/>
          <ac:grpSpMkLst>
            <pc:docMk/>
            <pc:sldMk cId="2474797160" sldId="288"/>
            <ac:grpSpMk id="7" creationId="{D0A2E892-AD21-25E5-45E7-7EABB1868FC3}"/>
          </ac:grpSpMkLst>
        </pc:grpChg>
        <pc:grpChg chg="del">
          <ac:chgData name="Nino Philip Ramones" userId="1068934f-e3b4-4e88-ba23-4cb57230c594" providerId="ADAL" clId="{4B2DD62C-EFC1-483F-B1CB-FAA67E9DD57F}" dt="2023-04-26T05:36:56.172" v="13826" actId="478"/>
          <ac:grpSpMkLst>
            <pc:docMk/>
            <pc:sldMk cId="2474797160" sldId="288"/>
            <ac:grpSpMk id="23" creationId="{549B3123-B396-A250-DC98-E1EC3957F1F1}"/>
          </ac:grpSpMkLst>
        </pc:grpChg>
        <pc:picChg chg="del">
          <ac:chgData name="Nino Philip Ramones" userId="1068934f-e3b4-4e88-ba23-4cb57230c594" providerId="ADAL" clId="{4B2DD62C-EFC1-483F-B1CB-FAA67E9DD57F}" dt="2023-04-21T11:42:58.185" v="1286" actId="478"/>
          <ac:picMkLst>
            <pc:docMk/>
            <pc:sldMk cId="2474797160" sldId="288"/>
            <ac:picMk id="4" creationId="{F80FEB30-9E07-DFAD-ECA1-FF3600E6B0A8}"/>
          </ac:picMkLst>
        </pc:picChg>
        <pc:picChg chg="add mod">
          <ac:chgData name="Nino Philip Ramones" userId="1068934f-e3b4-4e88-ba23-4cb57230c594" providerId="ADAL" clId="{4B2DD62C-EFC1-483F-B1CB-FAA67E9DD57F}" dt="2023-04-21T13:32:31.765" v="2037" actId="14100"/>
          <ac:picMkLst>
            <pc:docMk/>
            <pc:sldMk cId="2474797160" sldId="288"/>
            <ac:picMk id="5" creationId="{1F581BCA-212C-D41B-BD29-D649B6CF3976}"/>
          </ac:picMkLst>
        </pc:picChg>
        <pc:cxnChg chg="mod">
          <ac:chgData name="Nino Philip Ramones" userId="1068934f-e3b4-4e88-ba23-4cb57230c594" providerId="ADAL" clId="{4B2DD62C-EFC1-483F-B1CB-FAA67E9DD57F}" dt="2023-04-26T05:36:56.579" v="13827"/>
          <ac:cxnSpMkLst>
            <pc:docMk/>
            <pc:sldMk cId="2474797160" sldId="288"/>
            <ac:cxnSpMk id="8" creationId="{8A6CA76A-2134-AD84-E86F-6E2E5BE1AB73}"/>
          </ac:cxnSpMkLst>
        </pc:cxnChg>
      </pc:sldChg>
      <pc:sldChg chg="addSp delSp modSp add mod">
        <pc:chgData name="Nino Philip Ramones" userId="1068934f-e3b4-4e88-ba23-4cb57230c594" providerId="ADAL" clId="{4B2DD62C-EFC1-483F-B1CB-FAA67E9DD57F}" dt="2023-04-26T05:37:00.372" v="13829"/>
        <pc:sldMkLst>
          <pc:docMk/>
          <pc:sldMk cId="2888063651" sldId="289"/>
        </pc:sldMkLst>
        <pc:spChg chg="mod">
          <ac:chgData name="Nino Philip Ramones" userId="1068934f-e3b4-4e88-ba23-4cb57230c594" providerId="ADAL" clId="{4B2DD62C-EFC1-483F-B1CB-FAA67E9DD57F}" dt="2023-04-21T15:00:07.378" v="6337" actId="2711"/>
          <ac:spMkLst>
            <pc:docMk/>
            <pc:sldMk cId="2888063651" sldId="289"/>
            <ac:spMk id="6" creationId="{1C139C71-43D8-DA15-F46A-8598CDF1F78A}"/>
          </ac:spMkLst>
        </pc:spChg>
        <pc:spChg chg="mod">
          <ac:chgData name="Nino Philip Ramones" userId="1068934f-e3b4-4e88-ba23-4cb57230c594" providerId="ADAL" clId="{4B2DD62C-EFC1-483F-B1CB-FAA67E9DD57F}" dt="2023-04-26T05:37:00.372" v="13829"/>
          <ac:spMkLst>
            <pc:docMk/>
            <pc:sldMk cId="2888063651" sldId="289"/>
            <ac:spMk id="9" creationId="{14A5A8BD-16EC-AB02-9DF7-4B066D6EDD2A}"/>
          </ac:spMkLst>
        </pc:spChg>
        <pc:spChg chg="mod">
          <ac:chgData name="Nino Philip Ramones" userId="1068934f-e3b4-4e88-ba23-4cb57230c594" providerId="ADAL" clId="{4B2DD62C-EFC1-483F-B1CB-FAA67E9DD57F}" dt="2023-04-26T05:37:00.372" v="13829"/>
          <ac:spMkLst>
            <pc:docMk/>
            <pc:sldMk cId="2888063651" sldId="289"/>
            <ac:spMk id="10" creationId="{E66AF14A-CB50-D99D-B799-7990EB875722}"/>
          </ac:spMkLst>
        </pc:spChg>
        <pc:spChg chg="mod">
          <ac:chgData name="Nino Philip Ramones" userId="1068934f-e3b4-4e88-ba23-4cb57230c594" providerId="ADAL" clId="{4B2DD62C-EFC1-483F-B1CB-FAA67E9DD57F}" dt="2023-04-21T13:42:37.080" v="2085" actId="20577"/>
          <ac:spMkLst>
            <pc:docMk/>
            <pc:sldMk cId="2888063651" sldId="289"/>
            <ac:spMk id="12" creationId="{A03D9DDB-0911-CCC6-289E-FE03CE9C7E57}"/>
          </ac:spMkLst>
        </pc:spChg>
        <pc:grpChg chg="add mod">
          <ac:chgData name="Nino Philip Ramones" userId="1068934f-e3b4-4e88-ba23-4cb57230c594" providerId="ADAL" clId="{4B2DD62C-EFC1-483F-B1CB-FAA67E9DD57F}" dt="2023-04-26T05:37:00.372" v="13829"/>
          <ac:grpSpMkLst>
            <pc:docMk/>
            <pc:sldMk cId="2888063651" sldId="289"/>
            <ac:grpSpMk id="7" creationId="{1C324F3E-3732-02F4-8C02-1F72932047ED}"/>
          </ac:grpSpMkLst>
        </pc:grpChg>
        <pc:grpChg chg="del">
          <ac:chgData name="Nino Philip Ramones" userId="1068934f-e3b4-4e88-ba23-4cb57230c594" providerId="ADAL" clId="{4B2DD62C-EFC1-483F-B1CB-FAA67E9DD57F}" dt="2023-04-26T05:36:59.973" v="13828" actId="478"/>
          <ac:grpSpMkLst>
            <pc:docMk/>
            <pc:sldMk cId="2888063651" sldId="289"/>
            <ac:grpSpMk id="23" creationId="{549B3123-B396-A250-DC98-E1EC3957F1F1}"/>
          </ac:grpSpMkLst>
        </pc:grpChg>
        <pc:picChg chg="add mod">
          <ac:chgData name="Nino Philip Ramones" userId="1068934f-e3b4-4e88-ba23-4cb57230c594" providerId="ADAL" clId="{4B2DD62C-EFC1-483F-B1CB-FAA67E9DD57F}" dt="2023-04-21T13:42:17.080" v="2048" actId="1076"/>
          <ac:picMkLst>
            <pc:docMk/>
            <pc:sldMk cId="2888063651" sldId="289"/>
            <ac:picMk id="4" creationId="{DBAD1D68-085A-2EAA-C8D5-61C7DE9D1CFB}"/>
          </ac:picMkLst>
        </pc:picChg>
        <pc:cxnChg chg="mod">
          <ac:chgData name="Nino Philip Ramones" userId="1068934f-e3b4-4e88-ba23-4cb57230c594" providerId="ADAL" clId="{4B2DD62C-EFC1-483F-B1CB-FAA67E9DD57F}" dt="2023-04-26T05:37:00.372" v="13829"/>
          <ac:cxnSpMkLst>
            <pc:docMk/>
            <pc:sldMk cId="2888063651" sldId="289"/>
            <ac:cxnSpMk id="8" creationId="{21373B1A-C8A9-C153-9930-8DC68A996D5C}"/>
          </ac:cxnSpMkLst>
        </pc:cxnChg>
      </pc:sldChg>
      <pc:sldChg chg="delSp modSp add del mod ord">
        <pc:chgData name="Nino Philip Ramones" userId="1068934f-e3b4-4e88-ba23-4cb57230c594" providerId="ADAL" clId="{4B2DD62C-EFC1-483F-B1CB-FAA67E9DD57F}" dt="2023-04-21T11:48:36.061" v="1349" actId="47"/>
        <pc:sldMkLst>
          <pc:docMk/>
          <pc:sldMk cId="3043791413" sldId="289"/>
        </pc:sldMkLst>
        <pc:spChg chg="del">
          <ac:chgData name="Nino Philip Ramones" userId="1068934f-e3b4-4e88-ba23-4cb57230c594" providerId="ADAL" clId="{4B2DD62C-EFC1-483F-B1CB-FAA67E9DD57F}" dt="2023-04-21T11:44:01.988" v="1309" actId="478"/>
          <ac:spMkLst>
            <pc:docMk/>
            <pc:sldMk cId="3043791413" sldId="289"/>
            <ac:spMk id="6" creationId="{1C139C71-43D8-DA15-F46A-8598CDF1F78A}"/>
          </ac:spMkLst>
        </pc:spChg>
        <pc:spChg chg="mod">
          <ac:chgData name="Nino Philip Ramones" userId="1068934f-e3b4-4e88-ba23-4cb57230c594" providerId="ADAL" clId="{4B2DD62C-EFC1-483F-B1CB-FAA67E9DD57F}" dt="2023-04-21T11:44:54.219" v="1346" actId="1036"/>
          <ac:spMkLst>
            <pc:docMk/>
            <pc:sldMk cId="3043791413" sldId="289"/>
            <ac:spMk id="12" creationId="{A03D9DDB-0911-CCC6-289E-FE03CE9C7E57}"/>
          </ac:spMkLst>
        </pc:spChg>
        <pc:picChg chg="mod">
          <ac:chgData name="Nino Philip Ramones" userId="1068934f-e3b4-4e88-ba23-4cb57230c594" providerId="ADAL" clId="{4B2DD62C-EFC1-483F-B1CB-FAA67E9DD57F}" dt="2023-04-21T11:44:54.219" v="1346" actId="1036"/>
          <ac:picMkLst>
            <pc:docMk/>
            <pc:sldMk cId="3043791413" sldId="289"/>
            <ac:picMk id="5" creationId="{1F581BCA-212C-D41B-BD29-D649B6CF3976}"/>
          </ac:picMkLst>
        </pc:picChg>
      </pc:sldChg>
      <pc:sldChg chg="del">
        <pc:chgData name="Nino Philip Ramones" userId="1068934f-e3b4-4e88-ba23-4cb57230c594" providerId="ADAL" clId="{4B2DD62C-EFC1-483F-B1CB-FAA67E9DD57F}" dt="2023-04-21T11:30:46.961" v="1257" actId="47"/>
        <pc:sldMkLst>
          <pc:docMk/>
          <pc:sldMk cId="3945412091" sldId="289"/>
        </pc:sldMkLst>
      </pc:sldChg>
      <pc:sldChg chg="addSp delSp modSp add mod">
        <pc:chgData name="Nino Philip Ramones" userId="1068934f-e3b4-4e88-ba23-4cb57230c594" providerId="ADAL" clId="{4B2DD62C-EFC1-483F-B1CB-FAA67E9DD57F}" dt="2023-04-26T05:37:05.041" v="13831"/>
        <pc:sldMkLst>
          <pc:docMk/>
          <pc:sldMk cId="3428063982" sldId="290"/>
        </pc:sldMkLst>
        <pc:spChg chg="mod">
          <ac:chgData name="Nino Philip Ramones" userId="1068934f-e3b4-4e88-ba23-4cb57230c594" providerId="ADAL" clId="{4B2DD62C-EFC1-483F-B1CB-FAA67E9DD57F}" dt="2023-04-21T14:13:50.916" v="2684" actId="20577"/>
          <ac:spMkLst>
            <pc:docMk/>
            <pc:sldMk cId="3428063982" sldId="290"/>
            <ac:spMk id="2" creationId="{05373617-D585-BAF0-0B5B-D2CF324A4D6B}"/>
          </ac:spMkLst>
        </pc:spChg>
        <pc:spChg chg="mod">
          <ac:chgData name="Nino Philip Ramones" userId="1068934f-e3b4-4e88-ba23-4cb57230c594" providerId="ADAL" clId="{4B2DD62C-EFC1-483F-B1CB-FAA67E9DD57F}" dt="2023-04-21T15:00:35.951" v="6340" actId="2711"/>
          <ac:spMkLst>
            <pc:docMk/>
            <pc:sldMk cId="3428063982" sldId="290"/>
            <ac:spMk id="6" creationId="{1C139C71-43D8-DA15-F46A-8598CDF1F78A}"/>
          </ac:spMkLst>
        </pc:spChg>
        <pc:spChg chg="mod">
          <ac:chgData name="Nino Philip Ramones" userId="1068934f-e3b4-4e88-ba23-4cb57230c594" providerId="ADAL" clId="{4B2DD62C-EFC1-483F-B1CB-FAA67E9DD57F}" dt="2023-04-26T05:37:05.041" v="13831"/>
          <ac:spMkLst>
            <pc:docMk/>
            <pc:sldMk cId="3428063982" sldId="290"/>
            <ac:spMk id="10" creationId="{3AD0BA74-4924-53DE-51D0-42FC472D4773}"/>
          </ac:spMkLst>
        </pc:spChg>
        <pc:spChg chg="mod">
          <ac:chgData name="Nino Philip Ramones" userId="1068934f-e3b4-4e88-ba23-4cb57230c594" providerId="ADAL" clId="{4B2DD62C-EFC1-483F-B1CB-FAA67E9DD57F}" dt="2023-04-26T05:37:05.041" v="13831"/>
          <ac:spMkLst>
            <pc:docMk/>
            <pc:sldMk cId="3428063982" sldId="290"/>
            <ac:spMk id="11" creationId="{D08106B5-26D6-37F1-E2D7-D3B37AE530B6}"/>
          </ac:spMkLst>
        </pc:spChg>
        <pc:spChg chg="mod">
          <ac:chgData name="Nino Philip Ramones" userId="1068934f-e3b4-4e88-ba23-4cb57230c594" providerId="ADAL" clId="{4B2DD62C-EFC1-483F-B1CB-FAA67E9DD57F}" dt="2023-04-21T14:25:14.038" v="3664" actId="20577"/>
          <ac:spMkLst>
            <pc:docMk/>
            <pc:sldMk cId="3428063982" sldId="290"/>
            <ac:spMk id="12" creationId="{A03D9DDB-0911-CCC6-289E-FE03CE9C7E57}"/>
          </ac:spMkLst>
        </pc:spChg>
        <pc:grpChg chg="add mod">
          <ac:chgData name="Nino Philip Ramones" userId="1068934f-e3b4-4e88-ba23-4cb57230c594" providerId="ADAL" clId="{4B2DD62C-EFC1-483F-B1CB-FAA67E9DD57F}" dt="2023-04-26T05:37:05.041" v="13831"/>
          <ac:grpSpMkLst>
            <pc:docMk/>
            <pc:sldMk cId="3428063982" sldId="290"/>
            <ac:grpSpMk id="8" creationId="{A0775E3B-CB54-3C7A-AD57-904439465FFF}"/>
          </ac:grpSpMkLst>
        </pc:grpChg>
        <pc:grpChg chg="del">
          <ac:chgData name="Nino Philip Ramones" userId="1068934f-e3b4-4e88-ba23-4cb57230c594" providerId="ADAL" clId="{4B2DD62C-EFC1-483F-B1CB-FAA67E9DD57F}" dt="2023-04-26T05:37:04.571" v="13830" actId="478"/>
          <ac:grpSpMkLst>
            <pc:docMk/>
            <pc:sldMk cId="3428063982" sldId="290"/>
            <ac:grpSpMk id="23" creationId="{549B3123-B396-A250-DC98-E1EC3957F1F1}"/>
          </ac:grpSpMkLst>
        </pc:grpChg>
        <pc:picChg chg="del">
          <ac:chgData name="Nino Philip Ramones" userId="1068934f-e3b4-4e88-ba23-4cb57230c594" providerId="ADAL" clId="{4B2DD62C-EFC1-483F-B1CB-FAA67E9DD57F}" dt="2023-04-21T14:13:55.437" v="2685" actId="478"/>
          <ac:picMkLst>
            <pc:docMk/>
            <pc:sldMk cId="3428063982" sldId="290"/>
            <ac:picMk id="4" creationId="{DBAD1D68-085A-2EAA-C8D5-61C7DE9D1CFB}"/>
          </ac:picMkLst>
        </pc:picChg>
        <pc:picChg chg="del">
          <ac:chgData name="Nino Philip Ramones" userId="1068934f-e3b4-4e88-ba23-4cb57230c594" providerId="ADAL" clId="{4B2DD62C-EFC1-483F-B1CB-FAA67E9DD57F}" dt="2023-04-21T14:20:44.548" v="3446" actId="478"/>
          <ac:picMkLst>
            <pc:docMk/>
            <pc:sldMk cId="3428063982" sldId="290"/>
            <ac:picMk id="5" creationId="{1F581BCA-212C-D41B-BD29-D649B6CF3976}"/>
          </ac:picMkLst>
        </pc:picChg>
        <pc:picChg chg="add mod ord">
          <ac:chgData name="Nino Philip Ramones" userId="1068934f-e3b4-4e88-ba23-4cb57230c594" providerId="ADAL" clId="{4B2DD62C-EFC1-483F-B1CB-FAA67E9DD57F}" dt="2023-04-21T14:20:56.121" v="3452" actId="1036"/>
          <ac:picMkLst>
            <pc:docMk/>
            <pc:sldMk cId="3428063982" sldId="290"/>
            <ac:picMk id="7" creationId="{B757B479-1D82-9D19-6BA4-99C9475C6D88}"/>
          </ac:picMkLst>
        </pc:picChg>
        <pc:cxnChg chg="mod">
          <ac:chgData name="Nino Philip Ramones" userId="1068934f-e3b4-4e88-ba23-4cb57230c594" providerId="ADAL" clId="{4B2DD62C-EFC1-483F-B1CB-FAA67E9DD57F}" dt="2023-04-26T05:37:05.041" v="13831"/>
          <ac:cxnSpMkLst>
            <pc:docMk/>
            <pc:sldMk cId="3428063982" sldId="290"/>
            <ac:cxnSpMk id="9" creationId="{43DB638C-0666-399A-4AA7-D1C6F64FB20E}"/>
          </ac:cxnSpMkLst>
        </pc:cxnChg>
      </pc:sldChg>
      <pc:sldChg chg="del">
        <pc:chgData name="Nino Philip Ramones" userId="1068934f-e3b4-4e88-ba23-4cb57230c594" providerId="ADAL" clId="{4B2DD62C-EFC1-483F-B1CB-FAA67E9DD57F}" dt="2023-04-21T11:30:46.961" v="1257" actId="47"/>
        <pc:sldMkLst>
          <pc:docMk/>
          <pc:sldMk cId="3495413580" sldId="290"/>
        </pc:sldMkLst>
      </pc:sldChg>
      <pc:sldChg chg="addSp delSp modSp add mod">
        <pc:chgData name="Nino Philip Ramones" userId="1068934f-e3b4-4e88-ba23-4cb57230c594" providerId="ADAL" clId="{4B2DD62C-EFC1-483F-B1CB-FAA67E9DD57F}" dt="2023-04-26T05:37:09.241" v="13833"/>
        <pc:sldMkLst>
          <pc:docMk/>
          <pc:sldMk cId="2145874465" sldId="291"/>
        </pc:sldMkLst>
        <pc:spChg chg="mod">
          <ac:chgData name="Nino Philip Ramones" userId="1068934f-e3b4-4e88-ba23-4cb57230c594" providerId="ADAL" clId="{4B2DD62C-EFC1-483F-B1CB-FAA67E9DD57F}" dt="2023-04-21T15:01:01.990" v="6342" actId="2711"/>
          <ac:spMkLst>
            <pc:docMk/>
            <pc:sldMk cId="2145874465" sldId="291"/>
            <ac:spMk id="6" creationId="{1C139C71-43D8-DA15-F46A-8598CDF1F78A}"/>
          </ac:spMkLst>
        </pc:spChg>
        <pc:spChg chg="mod">
          <ac:chgData name="Nino Philip Ramones" userId="1068934f-e3b4-4e88-ba23-4cb57230c594" providerId="ADAL" clId="{4B2DD62C-EFC1-483F-B1CB-FAA67E9DD57F}" dt="2023-04-26T05:37:09.241" v="13833"/>
          <ac:spMkLst>
            <pc:docMk/>
            <pc:sldMk cId="2145874465" sldId="291"/>
            <ac:spMk id="9" creationId="{63043B95-7B1C-C35B-DEE5-F257A2A6A478}"/>
          </ac:spMkLst>
        </pc:spChg>
        <pc:spChg chg="mod">
          <ac:chgData name="Nino Philip Ramones" userId="1068934f-e3b4-4e88-ba23-4cb57230c594" providerId="ADAL" clId="{4B2DD62C-EFC1-483F-B1CB-FAA67E9DD57F}" dt="2023-04-26T05:37:09.241" v="13833"/>
          <ac:spMkLst>
            <pc:docMk/>
            <pc:sldMk cId="2145874465" sldId="291"/>
            <ac:spMk id="10" creationId="{6D8699C1-4482-14A2-6C0C-0BDDFE74DC74}"/>
          </ac:spMkLst>
        </pc:spChg>
        <pc:spChg chg="mod">
          <ac:chgData name="Nino Philip Ramones" userId="1068934f-e3b4-4e88-ba23-4cb57230c594" providerId="ADAL" clId="{4B2DD62C-EFC1-483F-B1CB-FAA67E9DD57F}" dt="2023-04-21T14:25:18.804" v="3666" actId="20577"/>
          <ac:spMkLst>
            <pc:docMk/>
            <pc:sldMk cId="2145874465" sldId="291"/>
            <ac:spMk id="12" creationId="{A03D9DDB-0911-CCC6-289E-FE03CE9C7E57}"/>
          </ac:spMkLst>
        </pc:spChg>
        <pc:grpChg chg="add mod">
          <ac:chgData name="Nino Philip Ramones" userId="1068934f-e3b4-4e88-ba23-4cb57230c594" providerId="ADAL" clId="{4B2DD62C-EFC1-483F-B1CB-FAA67E9DD57F}" dt="2023-04-26T05:37:09.241" v="13833"/>
          <ac:grpSpMkLst>
            <pc:docMk/>
            <pc:sldMk cId="2145874465" sldId="291"/>
            <ac:grpSpMk id="5" creationId="{361E90E4-334B-2F51-3EF5-EA0EE9984EA8}"/>
          </ac:grpSpMkLst>
        </pc:grpChg>
        <pc:grpChg chg="del">
          <ac:chgData name="Nino Philip Ramones" userId="1068934f-e3b4-4e88-ba23-4cb57230c594" providerId="ADAL" clId="{4B2DD62C-EFC1-483F-B1CB-FAA67E9DD57F}" dt="2023-04-26T05:37:08.857" v="13832" actId="478"/>
          <ac:grpSpMkLst>
            <pc:docMk/>
            <pc:sldMk cId="2145874465" sldId="291"/>
            <ac:grpSpMk id="23" creationId="{549B3123-B396-A250-DC98-E1EC3957F1F1}"/>
          </ac:grpSpMkLst>
        </pc:grpChg>
        <pc:picChg chg="add mod">
          <ac:chgData name="Nino Philip Ramones" userId="1068934f-e3b4-4e88-ba23-4cb57230c594" providerId="ADAL" clId="{4B2DD62C-EFC1-483F-B1CB-FAA67E9DD57F}" dt="2023-04-21T14:25:48.469" v="3670" actId="12788"/>
          <ac:picMkLst>
            <pc:docMk/>
            <pc:sldMk cId="2145874465" sldId="291"/>
            <ac:picMk id="4" creationId="{856A8B0A-B60D-3104-E3DE-4A8FA0A54490}"/>
          </ac:picMkLst>
        </pc:picChg>
        <pc:cxnChg chg="mod">
          <ac:chgData name="Nino Philip Ramones" userId="1068934f-e3b4-4e88-ba23-4cb57230c594" providerId="ADAL" clId="{4B2DD62C-EFC1-483F-B1CB-FAA67E9DD57F}" dt="2023-04-26T05:37:09.241" v="13833"/>
          <ac:cxnSpMkLst>
            <pc:docMk/>
            <pc:sldMk cId="2145874465" sldId="291"/>
            <ac:cxnSpMk id="8" creationId="{763F0956-AC89-1ED3-7142-C22005C458A8}"/>
          </ac:cxnSpMkLst>
        </pc:cxnChg>
      </pc:sldChg>
      <pc:sldChg chg="del">
        <pc:chgData name="Nino Philip Ramones" userId="1068934f-e3b4-4e88-ba23-4cb57230c594" providerId="ADAL" clId="{4B2DD62C-EFC1-483F-B1CB-FAA67E9DD57F}" dt="2023-04-21T11:30:46.961" v="1257" actId="47"/>
        <pc:sldMkLst>
          <pc:docMk/>
          <pc:sldMk cId="3192055937" sldId="291"/>
        </pc:sldMkLst>
      </pc:sldChg>
      <pc:sldChg chg="addSp delSp modSp add mod">
        <pc:chgData name="Nino Philip Ramones" userId="1068934f-e3b4-4e88-ba23-4cb57230c594" providerId="ADAL" clId="{4B2DD62C-EFC1-483F-B1CB-FAA67E9DD57F}" dt="2023-04-26T05:37:13.537" v="13835"/>
        <pc:sldMkLst>
          <pc:docMk/>
          <pc:sldMk cId="1490428217" sldId="292"/>
        </pc:sldMkLst>
        <pc:spChg chg="mod">
          <ac:chgData name="Nino Philip Ramones" userId="1068934f-e3b4-4e88-ba23-4cb57230c594" providerId="ADAL" clId="{4B2DD62C-EFC1-483F-B1CB-FAA67E9DD57F}" dt="2023-04-21T14:34:15.065" v="4281" actId="20577"/>
          <ac:spMkLst>
            <pc:docMk/>
            <pc:sldMk cId="1490428217" sldId="292"/>
            <ac:spMk id="2" creationId="{05373617-D585-BAF0-0B5B-D2CF324A4D6B}"/>
          </ac:spMkLst>
        </pc:spChg>
        <pc:spChg chg="mod">
          <ac:chgData name="Nino Philip Ramones" userId="1068934f-e3b4-4e88-ba23-4cb57230c594" providerId="ADAL" clId="{4B2DD62C-EFC1-483F-B1CB-FAA67E9DD57F}" dt="2023-04-21T15:01:53.857" v="6346" actId="2711"/>
          <ac:spMkLst>
            <pc:docMk/>
            <pc:sldMk cId="1490428217" sldId="292"/>
            <ac:spMk id="6" creationId="{1C139C71-43D8-DA15-F46A-8598CDF1F78A}"/>
          </ac:spMkLst>
        </pc:spChg>
        <pc:spChg chg="mod">
          <ac:chgData name="Nino Philip Ramones" userId="1068934f-e3b4-4e88-ba23-4cb57230c594" providerId="ADAL" clId="{4B2DD62C-EFC1-483F-B1CB-FAA67E9DD57F}" dt="2023-04-26T05:37:13.537" v="13835"/>
          <ac:spMkLst>
            <pc:docMk/>
            <pc:sldMk cId="1490428217" sldId="292"/>
            <ac:spMk id="10" creationId="{98AC1E97-287C-3A51-35AD-EBF868E211A8}"/>
          </ac:spMkLst>
        </pc:spChg>
        <pc:spChg chg="mod">
          <ac:chgData name="Nino Philip Ramones" userId="1068934f-e3b4-4e88-ba23-4cb57230c594" providerId="ADAL" clId="{4B2DD62C-EFC1-483F-B1CB-FAA67E9DD57F}" dt="2023-04-26T05:37:13.537" v="13835"/>
          <ac:spMkLst>
            <pc:docMk/>
            <pc:sldMk cId="1490428217" sldId="292"/>
            <ac:spMk id="11" creationId="{3506A4C1-4587-A6D6-25E9-E046AAC73E19}"/>
          </ac:spMkLst>
        </pc:spChg>
        <pc:spChg chg="mod">
          <ac:chgData name="Nino Philip Ramones" userId="1068934f-e3b4-4e88-ba23-4cb57230c594" providerId="ADAL" clId="{4B2DD62C-EFC1-483F-B1CB-FAA67E9DD57F}" dt="2023-04-21T15:06:23.792" v="6383" actId="1036"/>
          <ac:spMkLst>
            <pc:docMk/>
            <pc:sldMk cId="1490428217" sldId="292"/>
            <ac:spMk id="12" creationId="{A03D9DDB-0911-CCC6-289E-FE03CE9C7E57}"/>
          </ac:spMkLst>
        </pc:spChg>
        <pc:grpChg chg="add mod">
          <ac:chgData name="Nino Philip Ramones" userId="1068934f-e3b4-4e88-ba23-4cb57230c594" providerId="ADAL" clId="{4B2DD62C-EFC1-483F-B1CB-FAA67E9DD57F}" dt="2023-04-26T05:37:13.537" v="13835"/>
          <ac:grpSpMkLst>
            <pc:docMk/>
            <pc:sldMk cId="1490428217" sldId="292"/>
            <ac:grpSpMk id="8" creationId="{C20D4D5F-BD37-D169-2D7C-9FD16E978F9C}"/>
          </ac:grpSpMkLst>
        </pc:grpChg>
        <pc:grpChg chg="del">
          <ac:chgData name="Nino Philip Ramones" userId="1068934f-e3b4-4e88-ba23-4cb57230c594" providerId="ADAL" clId="{4B2DD62C-EFC1-483F-B1CB-FAA67E9DD57F}" dt="2023-04-26T05:37:13.065" v="13834" actId="478"/>
          <ac:grpSpMkLst>
            <pc:docMk/>
            <pc:sldMk cId="1490428217" sldId="292"/>
            <ac:grpSpMk id="23" creationId="{549B3123-B396-A250-DC98-E1EC3957F1F1}"/>
          </ac:grpSpMkLst>
        </pc:grpChg>
        <pc:picChg chg="del">
          <ac:chgData name="Nino Philip Ramones" userId="1068934f-e3b4-4e88-ba23-4cb57230c594" providerId="ADAL" clId="{4B2DD62C-EFC1-483F-B1CB-FAA67E9DD57F}" dt="2023-04-21T14:34:20.371" v="4282" actId="478"/>
          <ac:picMkLst>
            <pc:docMk/>
            <pc:sldMk cId="1490428217" sldId="292"/>
            <ac:picMk id="4" creationId="{856A8B0A-B60D-3104-E3DE-4A8FA0A54490}"/>
          </ac:picMkLst>
        </pc:picChg>
        <pc:picChg chg="add mod">
          <ac:chgData name="Nino Philip Ramones" userId="1068934f-e3b4-4e88-ba23-4cb57230c594" providerId="ADAL" clId="{4B2DD62C-EFC1-483F-B1CB-FAA67E9DD57F}" dt="2023-04-21T15:26:09.100" v="7794" actId="12788"/>
          <ac:picMkLst>
            <pc:docMk/>
            <pc:sldMk cId="1490428217" sldId="292"/>
            <ac:picMk id="5" creationId="{C5BBC0E4-69E1-7ECF-E6A8-22465400BBF8}"/>
          </ac:picMkLst>
        </pc:picChg>
        <pc:picChg chg="del">
          <ac:chgData name="Nino Philip Ramones" userId="1068934f-e3b4-4e88-ba23-4cb57230c594" providerId="ADAL" clId="{4B2DD62C-EFC1-483F-B1CB-FAA67E9DD57F}" dt="2023-04-21T14:34:21.272" v="4283" actId="478"/>
          <ac:picMkLst>
            <pc:docMk/>
            <pc:sldMk cId="1490428217" sldId="292"/>
            <ac:picMk id="7" creationId="{B757B479-1D82-9D19-6BA4-99C9475C6D88}"/>
          </ac:picMkLst>
        </pc:picChg>
        <pc:cxnChg chg="mod">
          <ac:chgData name="Nino Philip Ramones" userId="1068934f-e3b4-4e88-ba23-4cb57230c594" providerId="ADAL" clId="{4B2DD62C-EFC1-483F-B1CB-FAA67E9DD57F}" dt="2023-04-26T05:37:13.537" v="13835"/>
          <ac:cxnSpMkLst>
            <pc:docMk/>
            <pc:sldMk cId="1490428217" sldId="292"/>
            <ac:cxnSpMk id="9" creationId="{E619CB19-6D7D-6835-DFB3-601FA130694B}"/>
          </ac:cxnSpMkLst>
        </pc:cxnChg>
      </pc:sldChg>
      <pc:sldChg chg="del">
        <pc:chgData name="Nino Philip Ramones" userId="1068934f-e3b4-4e88-ba23-4cb57230c594" providerId="ADAL" clId="{4B2DD62C-EFC1-483F-B1CB-FAA67E9DD57F}" dt="2023-04-21T11:30:46.961" v="1257" actId="47"/>
        <pc:sldMkLst>
          <pc:docMk/>
          <pc:sldMk cId="3168222819" sldId="292"/>
        </pc:sldMkLst>
      </pc:sldChg>
      <pc:sldChg chg="addSp delSp modSp add mod">
        <pc:chgData name="Nino Philip Ramones" userId="1068934f-e3b4-4e88-ba23-4cb57230c594" providerId="ADAL" clId="{4B2DD62C-EFC1-483F-B1CB-FAA67E9DD57F}" dt="2023-04-26T05:38:04.229" v="13837"/>
        <pc:sldMkLst>
          <pc:docMk/>
          <pc:sldMk cId="1278780278" sldId="293"/>
        </pc:sldMkLst>
        <pc:spChg chg="del">
          <ac:chgData name="Nino Philip Ramones" userId="1068934f-e3b4-4e88-ba23-4cb57230c594" providerId="ADAL" clId="{4B2DD62C-EFC1-483F-B1CB-FAA67E9DD57F}" dt="2023-04-21T14:58:16.245" v="6325" actId="478"/>
          <ac:spMkLst>
            <pc:docMk/>
            <pc:sldMk cId="1278780278" sldId="293"/>
            <ac:spMk id="2" creationId="{05373617-D585-BAF0-0B5B-D2CF324A4D6B}"/>
          </ac:spMkLst>
        </pc:spChg>
        <pc:spChg chg="mod">
          <ac:chgData name="Nino Philip Ramones" userId="1068934f-e3b4-4e88-ba23-4cb57230c594" providerId="ADAL" clId="{4B2DD62C-EFC1-483F-B1CB-FAA67E9DD57F}" dt="2023-04-21T15:23:30.516" v="7789" actId="33524"/>
          <ac:spMkLst>
            <pc:docMk/>
            <pc:sldMk cId="1278780278" sldId="293"/>
            <ac:spMk id="6" creationId="{1C139C71-43D8-DA15-F46A-8598CDF1F78A}"/>
          </ac:spMkLst>
        </pc:spChg>
        <pc:spChg chg="add mod">
          <ac:chgData name="Nino Philip Ramones" userId="1068934f-e3b4-4e88-ba23-4cb57230c594" providerId="ADAL" clId="{4B2DD62C-EFC1-483F-B1CB-FAA67E9DD57F}" dt="2023-04-21T15:06:05.373" v="6379"/>
          <ac:spMkLst>
            <pc:docMk/>
            <pc:sldMk cId="1278780278" sldId="293"/>
            <ac:spMk id="7" creationId="{6ECC30D7-D5B9-1701-2668-3390E19CEF2E}"/>
          </ac:spMkLst>
        </pc:spChg>
        <pc:spChg chg="mod">
          <ac:chgData name="Nino Philip Ramones" userId="1068934f-e3b4-4e88-ba23-4cb57230c594" providerId="ADAL" clId="{4B2DD62C-EFC1-483F-B1CB-FAA67E9DD57F}" dt="2023-04-26T05:38:04.229" v="13837"/>
          <ac:spMkLst>
            <pc:docMk/>
            <pc:sldMk cId="1278780278" sldId="293"/>
            <ac:spMk id="10" creationId="{C767FF98-D071-C831-77E1-E149B8CB56BE}"/>
          </ac:spMkLst>
        </pc:spChg>
        <pc:spChg chg="mod">
          <ac:chgData name="Nino Philip Ramones" userId="1068934f-e3b4-4e88-ba23-4cb57230c594" providerId="ADAL" clId="{4B2DD62C-EFC1-483F-B1CB-FAA67E9DD57F}" dt="2023-04-26T05:38:04.229" v="13837"/>
          <ac:spMkLst>
            <pc:docMk/>
            <pc:sldMk cId="1278780278" sldId="293"/>
            <ac:spMk id="11" creationId="{F73A06A2-09F4-E6E3-0545-5DDCCE47313C}"/>
          </ac:spMkLst>
        </pc:spChg>
        <pc:spChg chg="mod">
          <ac:chgData name="Nino Philip Ramones" userId="1068934f-e3b4-4e88-ba23-4cb57230c594" providerId="ADAL" clId="{4B2DD62C-EFC1-483F-B1CB-FAA67E9DD57F}" dt="2023-04-21T15:23:51.704" v="7791" actId="1035"/>
          <ac:spMkLst>
            <pc:docMk/>
            <pc:sldMk cId="1278780278" sldId="293"/>
            <ac:spMk id="12" creationId="{A03D9DDB-0911-CCC6-289E-FE03CE9C7E57}"/>
          </ac:spMkLst>
        </pc:spChg>
        <pc:grpChg chg="add mod">
          <ac:chgData name="Nino Philip Ramones" userId="1068934f-e3b4-4e88-ba23-4cb57230c594" providerId="ADAL" clId="{4B2DD62C-EFC1-483F-B1CB-FAA67E9DD57F}" dt="2023-04-26T05:38:04.229" v="13837"/>
          <ac:grpSpMkLst>
            <pc:docMk/>
            <pc:sldMk cId="1278780278" sldId="293"/>
            <ac:grpSpMk id="8" creationId="{9D7DF3E3-841C-4816-413F-BFD436178A57}"/>
          </ac:grpSpMkLst>
        </pc:grpChg>
        <pc:grpChg chg="del">
          <ac:chgData name="Nino Philip Ramones" userId="1068934f-e3b4-4e88-ba23-4cb57230c594" providerId="ADAL" clId="{4B2DD62C-EFC1-483F-B1CB-FAA67E9DD57F}" dt="2023-04-26T05:38:03.624" v="13836" actId="478"/>
          <ac:grpSpMkLst>
            <pc:docMk/>
            <pc:sldMk cId="1278780278" sldId="293"/>
            <ac:grpSpMk id="23" creationId="{549B3123-B396-A250-DC98-E1EC3957F1F1}"/>
          </ac:grpSpMkLst>
        </pc:grpChg>
        <pc:picChg chg="add mod">
          <ac:chgData name="Nino Philip Ramones" userId="1068934f-e3b4-4e88-ba23-4cb57230c594" providerId="ADAL" clId="{4B2DD62C-EFC1-483F-B1CB-FAA67E9DD57F}" dt="2023-04-21T15:06:16.968" v="6382" actId="1036"/>
          <ac:picMkLst>
            <pc:docMk/>
            <pc:sldMk cId="1278780278" sldId="293"/>
            <ac:picMk id="4" creationId="{9622B478-1C3F-D0A4-91A3-7CBC5E4EBCF7}"/>
          </ac:picMkLst>
        </pc:picChg>
        <pc:picChg chg="del">
          <ac:chgData name="Nino Philip Ramones" userId="1068934f-e3b4-4e88-ba23-4cb57230c594" providerId="ADAL" clId="{4B2DD62C-EFC1-483F-B1CB-FAA67E9DD57F}" dt="2023-04-21T14:51:39.490" v="5521" actId="478"/>
          <ac:picMkLst>
            <pc:docMk/>
            <pc:sldMk cId="1278780278" sldId="293"/>
            <ac:picMk id="5" creationId="{C5BBC0E4-69E1-7ECF-E6A8-22465400BBF8}"/>
          </ac:picMkLst>
        </pc:picChg>
        <pc:cxnChg chg="mod">
          <ac:chgData name="Nino Philip Ramones" userId="1068934f-e3b4-4e88-ba23-4cb57230c594" providerId="ADAL" clId="{4B2DD62C-EFC1-483F-B1CB-FAA67E9DD57F}" dt="2023-04-26T05:38:04.229" v="13837"/>
          <ac:cxnSpMkLst>
            <pc:docMk/>
            <pc:sldMk cId="1278780278" sldId="293"/>
            <ac:cxnSpMk id="9" creationId="{EE521509-AF8F-7E8B-BBA4-D03FFA0D2D61}"/>
          </ac:cxnSpMkLst>
        </pc:cxnChg>
      </pc:sldChg>
      <pc:sldChg chg="del">
        <pc:chgData name="Nino Philip Ramones" userId="1068934f-e3b4-4e88-ba23-4cb57230c594" providerId="ADAL" clId="{4B2DD62C-EFC1-483F-B1CB-FAA67E9DD57F}" dt="2023-04-21T11:30:46.961" v="1257" actId="47"/>
        <pc:sldMkLst>
          <pc:docMk/>
          <pc:sldMk cId="2324467648" sldId="293"/>
        </pc:sldMkLst>
      </pc:sldChg>
      <pc:sldChg chg="addSp delSp modSp add mod">
        <pc:chgData name="Nino Philip Ramones" userId="1068934f-e3b4-4e88-ba23-4cb57230c594" providerId="ADAL" clId="{4B2DD62C-EFC1-483F-B1CB-FAA67E9DD57F}" dt="2023-04-26T05:38:09.067" v="13839"/>
        <pc:sldMkLst>
          <pc:docMk/>
          <pc:sldMk cId="2619007221" sldId="294"/>
        </pc:sldMkLst>
        <pc:spChg chg="add mod">
          <ac:chgData name="Nino Philip Ramones" userId="1068934f-e3b4-4e88-ba23-4cb57230c594" providerId="ADAL" clId="{4B2DD62C-EFC1-483F-B1CB-FAA67E9DD57F}" dt="2023-04-21T15:05:07.906" v="6370"/>
          <ac:spMkLst>
            <pc:docMk/>
            <pc:sldMk cId="2619007221" sldId="294"/>
            <ac:spMk id="5" creationId="{45567646-CEBA-E0B1-CEB9-3A4D013C08D0}"/>
          </ac:spMkLst>
        </pc:spChg>
        <pc:spChg chg="mod">
          <ac:chgData name="Nino Philip Ramones" userId="1068934f-e3b4-4e88-ba23-4cb57230c594" providerId="ADAL" clId="{4B2DD62C-EFC1-483F-B1CB-FAA67E9DD57F}" dt="2023-04-21T15:29:57.859" v="7913" actId="20577"/>
          <ac:spMkLst>
            <pc:docMk/>
            <pc:sldMk cId="2619007221" sldId="294"/>
            <ac:spMk id="6" creationId="{1C139C71-43D8-DA15-F46A-8598CDF1F78A}"/>
          </ac:spMkLst>
        </pc:spChg>
        <pc:spChg chg="mod">
          <ac:chgData name="Nino Philip Ramones" userId="1068934f-e3b4-4e88-ba23-4cb57230c594" providerId="ADAL" clId="{4B2DD62C-EFC1-483F-B1CB-FAA67E9DD57F}" dt="2023-04-26T05:38:09.067" v="13839"/>
          <ac:spMkLst>
            <pc:docMk/>
            <pc:sldMk cId="2619007221" sldId="294"/>
            <ac:spMk id="9" creationId="{0A9AC135-8608-A41E-7427-C2063CB11033}"/>
          </ac:spMkLst>
        </pc:spChg>
        <pc:spChg chg="mod">
          <ac:chgData name="Nino Philip Ramones" userId="1068934f-e3b4-4e88-ba23-4cb57230c594" providerId="ADAL" clId="{4B2DD62C-EFC1-483F-B1CB-FAA67E9DD57F}" dt="2023-04-26T05:38:09.067" v="13839"/>
          <ac:spMkLst>
            <pc:docMk/>
            <pc:sldMk cId="2619007221" sldId="294"/>
            <ac:spMk id="10" creationId="{5E359103-1E85-E03F-23BC-A993EEF83D2E}"/>
          </ac:spMkLst>
        </pc:spChg>
        <pc:spChg chg="mod">
          <ac:chgData name="Nino Philip Ramones" userId="1068934f-e3b4-4e88-ba23-4cb57230c594" providerId="ADAL" clId="{4B2DD62C-EFC1-483F-B1CB-FAA67E9DD57F}" dt="2023-04-21T15:09:50.537" v="6740" actId="20577"/>
          <ac:spMkLst>
            <pc:docMk/>
            <pc:sldMk cId="2619007221" sldId="294"/>
            <ac:spMk id="12" creationId="{A03D9DDB-0911-CCC6-289E-FE03CE9C7E57}"/>
          </ac:spMkLst>
        </pc:spChg>
        <pc:grpChg chg="add mod">
          <ac:chgData name="Nino Philip Ramones" userId="1068934f-e3b4-4e88-ba23-4cb57230c594" providerId="ADAL" clId="{4B2DD62C-EFC1-483F-B1CB-FAA67E9DD57F}" dt="2023-04-26T05:38:09.067" v="13839"/>
          <ac:grpSpMkLst>
            <pc:docMk/>
            <pc:sldMk cId="2619007221" sldId="294"/>
            <ac:grpSpMk id="7" creationId="{7CB8426B-85FA-26DC-3265-BA2F505F7B66}"/>
          </ac:grpSpMkLst>
        </pc:grpChg>
        <pc:grpChg chg="del">
          <ac:chgData name="Nino Philip Ramones" userId="1068934f-e3b4-4e88-ba23-4cb57230c594" providerId="ADAL" clId="{4B2DD62C-EFC1-483F-B1CB-FAA67E9DD57F}" dt="2023-04-26T05:38:08.582" v="13838" actId="478"/>
          <ac:grpSpMkLst>
            <pc:docMk/>
            <pc:sldMk cId="2619007221" sldId="294"/>
            <ac:grpSpMk id="23" creationId="{549B3123-B396-A250-DC98-E1EC3957F1F1}"/>
          </ac:grpSpMkLst>
        </pc:grpChg>
        <pc:picChg chg="add mod">
          <ac:chgData name="Nino Philip Ramones" userId="1068934f-e3b4-4e88-ba23-4cb57230c594" providerId="ADAL" clId="{4B2DD62C-EFC1-483F-B1CB-FAA67E9DD57F}" dt="2023-04-21T15:26:19.711" v="7795" actId="1036"/>
          <ac:picMkLst>
            <pc:docMk/>
            <pc:sldMk cId="2619007221" sldId="294"/>
            <ac:picMk id="3" creationId="{09E5025D-1DCF-5F80-E37E-28A778CEDADF}"/>
          </ac:picMkLst>
        </pc:picChg>
        <pc:picChg chg="del">
          <ac:chgData name="Nino Philip Ramones" userId="1068934f-e3b4-4e88-ba23-4cb57230c594" providerId="ADAL" clId="{4B2DD62C-EFC1-483F-B1CB-FAA67E9DD57F}" dt="2023-04-21T15:04:56.050" v="6368" actId="478"/>
          <ac:picMkLst>
            <pc:docMk/>
            <pc:sldMk cId="2619007221" sldId="294"/>
            <ac:picMk id="4" creationId="{9622B478-1C3F-D0A4-91A3-7CBC5E4EBCF7}"/>
          </ac:picMkLst>
        </pc:picChg>
        <pc:cxnChg chg="mod">
          <ac:chgData name="Nino Philip Ramones" userId="1068934f-e3b4-4e88-ba23-4cb57230c594" providerId="ADAL" clId="{4B2DD62C-EFC1-483F-B1CB-FAA67E9DD57F}" dt="2023-04-26T05:38:09.067" v="13839"/>
          <ac:cxnSpMkLst>
            <pc:docMk/>
            <pc:sldMk cId="2619007221" sldId="294"/>
            <ac:cxnSpMk id="8" creationId="{1EB35A86-08DA-9129-FE72-F9FA3C667117}"/>
          </ac:cxnSpMkLst>
        </pc:cxnChg>
      </pc:sldChg>
      <pc:sldChg chg="del">
        <pc:chgData name="Nino Philip Ramones" userId="1068934f-e3b4-4e88-ba23-4cb57230c594" providerId="ADAL" clId="{4B2DD62C-EFC1-483F-B1CB-FAA67E9DD57F}" dt="2023-04-21T11:30:46.961" v="1257" actId="47"/>
        <pc:sldMkLst>
          <pc:docMk/>
          <pc:sldMk cId="4028002227" sldId="294"/>
        </pc:sldMkLst>
      </pc:sldChg>
      <pc:sldChg chg="addSp delSp modSp add mod">
        <pc:chgData name="Nino Philip Ramones" userId="1068934f-e3b4-4e88-ba23-4cb57230c594" providerId="ADAL" clId="{4B2DD62C-EFC1-483F-B1CB-FAA67E9DD57F}" dt="2023-04-26T05:38:14.487" v="13841"/>
        <pc:sldMkLst>
          <pc:docMk/>
          <pc:sldMk cId="449201442" sldId="295"/>
        </pc:sldMkLst>
        <pc:spChg chg="mod">
          <ac:chgData name="Nino Philip Ramones" userId="1068934f-e3b4-4e88-ba23-4cb57230c594" providerId="ADAL" clId="{4B2DD62C-EFC1-483F-B1CB-FAA67E9DD57F}" dt="2023-04-21T15:41:02.836" v="8630" actId="20577"/>
          <ac:spMkLst>
            <pc:docMk/>
            <pc:sldMk cId="449201442" sldId="295"/>
            <ac:spMk id="6" creationId="{1C139C71-43D8-DA15-F46A-8598CDF1F78A}"/>
          </ac:spMkLst>
        </pc:spChg>
        <pc:spChg chg="mod">
          <ac:chgData name="Nino Philip Ramones" userId="1068934f-e3b4-4e88-ba23-4cb57230c594" providerId="ADAL" clId="{4B2DD62C-EFC1-483F-B1CB-FAA67E9DD57F}" dt="2023-04-26T05:38:14.487" v="13841"/>
          <ac:spMkLst>
            <pc:docMk/>
            <pc:sldMk cId="449201442" sldId="295"/>
            <ac:spMk id="9" creationId="{5D9FBD04-F9ED-1CCC-6A92-718108CB6CAC}"/>
          </ac:spMkLst>
        </pc:spChg>
        <pc:spChg chg="mod">
          <ac:chgData name="Nino Philip Ramones" userId="1068934f-e3b4-4e88-ba23-4cb57230c594" providerId="ADAL" clId="{4B2DD62C-EFC1-483F-B1CB-FAA67E9DD57F}" dt="2023-04-26T05:38:14.487" v="13841"/>
          <ac:spMkLst>
            <pc:docMk/>
            <pc:sldMk cId="449201442" sldId="295"/>
            <ac:spMk id="10" creationId="{0D3E3183-9B03-12E1-1620-273976341282}"/>
          </ac:spMkLst>
        </pc:spChg>
        <pc:spChg chg="mod">
          <ac:chgData name="Nino Philip Ramones" userId="1068934f-e3b4-4e88-ba23-4cb57230c594" providerId="ADAL" clId="{4B2DD62C-EFC1-483F-B1CB-FAA67E9DD57F}" dt="2023-04-21T15:37:22.651" v="8593" actId="1035"/>
          <ac:spMkLst>
            <pc:docMk/>
            <pc:sldMk cId="449201442" sldId="295"/>
            <ac:spMk id="12" creationId="{A03D9DDB-0911-CCC6-289E-FE03CE9C7E57}"/>
          </ac:spMkLst>
        </pc:spChg>
        <pc:grpChg chg="add mod">
          <ac:chgData name="Nino Philip Ramones" userId="1068934f-e3b4-4e88-ba23-4cb57230c594" providerId="ADAL" clId="{4B2DD62C-EFC1-483F-B1CB-FAA67E9DD57F}" dt="2023-04-26T05:38:14.487" v="13841"/>
          <ac:grpSpMkLst>
            <pc:docMk/>
            <pc:sldMk cId="449201442" sldId="295"/>
            <ac:grpSpMk id="7" creationId="{59C0642E-D749-512E-1092-3A705A3010F0}"/>
          </ac:grpSpMkLst>
        </pc:grpChg>
        <pc:grpChg chg="del">
          <ac:chgData name="Nino Philip Ramones" userId="1068934f-e3b4-4e88-ba23-4cb57230c594" providerId="ADAL" clId="{4B2DD62C-EFC1-483F-B1CB-FAA67E9DD57F}" dt="2023-04-26T05:38:13.978" v="13840" actId="478"/>
          <ac:grpSpMkLst>
            <pc:docMk/>
            <pc:sldMk cId="449201442" sldId="295"/>
            <ac:grpSpMk id="23" creationId="{549B3123-B396-A250-DC98-E1EC3957F1F1}"/>
          </ac:grpSpMkLst>
        </pc:grpChg>
        <pc:picChg chg="del">
          <ac:chgData name="Nino Philip Ramones" userId="1068934f-e3b4-4e88-ba23-4cb57230c594" providerId="ADAL" clId="{4B2DD62C-EFC1-483F-B1CB-FAA67E9DD57F}" dt="2023-04-21T15:30:32.840" v="7915" actId="478"/>
          <ac:picMkLst>
            <pc:docMk/>
            <pc:sldMk cId="449201442" sldId="295"/>
            <ac:picMk id="3" creationId="{09E5025D-1DCF-5F80-E37E-28A778CEDADF}"/>
          </ac:picMkLst>
        </pc:picChg>
        <pc:picChg chg="add mod">
          <ac:chgData name="Nino Philip Ramones" userId="1068934f-e3b4-4e88-ba23-4cb57230c594" providerId="ADAL" clId="{4B2DD62C-EFC1-483F-B1CB-FAA67E9DD57F}" dt="2023-04-21T15:33:34.025" v="7937" actId="1035"/>
          <ac:picMkLst>
            <pc:docMk/>
            <pc:sldMk cId="449201442" sldId="295"/>
            <ac:picMk id="4" creationId="{29A2D700-EA5F-80F4-B22F-1134313F5604}"/>
          </ac:picMkLst>
        </pc:picChg>
        <pc:cxnChg chg="mod">
          <ac:chgData name="Nino Philip Ramones" userId="1068934f-e3b4-4e88-ba23-4cb57230c594" providerId="ADAL" clId="{4B2DD62C-EFC1-483F-B1CB-FAA67E9DD57F}" dt="2023-04-26T05:38:14.487" v="13841"/>
          <ac:cxnSpMkLst>
            <pc:docMk/>
            <pc:sldMk cId="449201442" sldId="295"/>
            <ac:cxnSpMk id="8" creationId="{A738DF3C-4AF8-9AC3-CF0F-1168BDD94938}"/>
          </ac:cxnSpMkLst>
        </pc:cxnChg>
      </pc:sldChg>
      <pc:sldChg chg="del">
        <pc:chgData name="Nino Philip Ramones" userId="1068934f-e3b4-4e88-ba23-4cb57230c594" providerId="ADAL" clId="{4B2DD62C-EFC1-483F-B1CB-FAA67E9DD57F}" dt="2023-04-21T11:30:46.961" v="1257" actId="47"/>
        <pc:sldMkLst>
          <pc:docMk/>
          <pc:sldMk cId="4060960727" sldId="295"/>
        </pc:sldMkLst>
      </pc:sldChg>
      <pc:sldChg chg="del">
        <pc:chgData name="Nino Philip Ramones" userId="1068934f-e3b4-4e88-ba23-4cb57230c594" providerId="ADAL" clId="{4B2DD62C-EFC1-483F-B1CB-FAA67E9DD57F}" dt="2023-04-21T11:30:46.961" v="1257" actId="47"/>
        <pc:sldMkLst>
          <pc:docMk/>
          <pc:sldMk cId="139793571" sldId="296"/>
        </pc:sldMkLst>
      </pc:sldChg>
      <pc:sldChg chg="addSp delSp modSp add mod">
        <pc:chgData name="Nino Philip Ramones" userId="1068934f-e3b4-4e88-ba23-4cb57230c594" providerId="ADAL" clId="{4B2DD62C-EFC1-483F-B1CB-FAA67E9DD57F}" dt="2023-04-26T05:38:18.762" v="13843"/>
        <pc:sldMkLst>
          <pc:docMk/>
          <pc:sldMk cId="2537259196" sldId="296"/>
        </pc:sldMkLst>
        <pc:spChg chg="mod">
          <ac:chgData name="Nino Philip Ramones" userId="1068934f-e3b4-4e88-ba23-4cb57230c594" providerId="ADAL" clId="{4B2DD62C-EFC1-483F-B1CB-FAA67E9DD57F}" dt="2023-04-21T16:18:29.378" v="8877" actId="14100"/>
          <ac:spMkLst>
            <pc:docMk/>
            <pc:sldMk cId="2537259196" sldId="296"/>
            <ac:spMk id="5" creationId="{45567646-CEBA-E0B1-CEB9-3A4D013C08D0}"/>
          </ac:spMkLst>
        </pc:spChg>
        <pc:spChg chg="mod">
          <ac:chgData name="Nino Philip Ramones" userId="1068934f-e3b4-4e88-ba23-4cb57230c594" providerId="ADAL" clId="{4B2DD62C-EFC1-483F-B1CB-FAA67E9DD57F}" dt="2023-04-24T05:19:32.923" v="10525" actId="2711"/>
          <ac:spMkLst>
            <pc:docMk/>
            <pc:sldMk cId="2537259196" sldId="296"/>
            <ac:spMk id="6" creationId="{1C139C71-43D8-DA15-F46A-8598CDF1F78A}"/>
          </ac:spMkLst>
        </pc:spChg>
        <pc:spChg chg="mod topLvl">
          <ac:chgData name="Nino Philip Ramones" userId="1068934f-e3b4-4e88-ba23-4cb57230c594" providerId="ADAL" clId="{4B2DD62C-EFC1-483F-B1CB-FAA67E9DD57F}" dt="2023-04-24T05:20:33.835" v="10536" actId="20577"/>
          <ac:spMkLst>
            <pc:docMk/>
            <pc:sldMk cId="2537259196" sldId="296"/>
            <ac:spMk id="12" creationId="{A03D9DDB-0911-CCC6-289E-FE03CE9C7E57}"/>
          </ac:spMkLst>
        </pc:spChg>
        <pc:spChg chg="add del mod">
          <ac:chgData name="Nino Philip Ramones" userId="1068934f-e3b4-4e88-ba23-4cb57230c594" providerId="ADAL" clId="{4B2DD62C-EFC1-483F-B1CB-FAA67E9DD57F}" dt="2023-04-21T16:31:29.433" v="9372" actId="478"/>
          <ac:spMkLst>
            <pc:docMk/>
            <pc:sldMk cId="2537259196" sldId="296"/>
            <ac:spMk id="13" creationId="{461DEFD1-4B1E-6348-6934-8805E77ADD0D}"/>
          </ac:spMkLst>
        </pc:spChg>
        <pc:spChg chg="mod">
          <ac:chgData name="Nino Philip Ramones" userId="1068934f-e3b4-4e88-ba23-4cb57230c594" providerId="ADAL" clId="{4B2DD62C-EFC1-483F-B1CB-FAA67E9DD57F}" dt="2023-04-26T05:38:18.762" v="13843"/>
          <ac:spMkLst>
            <pc:docMk/>
            <pc:sldMk cId="2537259196" sldId="296"/>
            <ac:spMk id="16" creationId="{A3BAC09E-0620-C8AE-9C94-42308ABEF34F}"/>
          </ac:spMkLst>
        </pc:spChg>
        <pc:spChg chg="mod">
          <ac:chgData name="Nino Philip Ramones" userId="1068934f-e3b4-4e88-ba23-4cb57230c594" providerId="ADAL" clId="{4B2DD62C-EFC1-483F-B1CB-FAA67E9DD57F}" dt="2023-04-26T05:38:18.762" v="13843"/>
          <ac:spMkLst>
            <pc:docMk/>
            <pc:sldMk cId="2537259196" sldId="296"/>
            <ac:spMk id="17" creationId="{5392992B-A913-CB9B-5F10-05750D0D317A}"/>
          </ac:spMkLst>
        </pc:spChg>
        <pc:grpChg chg="add del mod">
          <ac:chgData name="Nino Philip Ramones" userId="1068934f-e3b4-4e88-ba23-4cb57230c594" providerId="ADAL" clId="{4B2DD62C-EFC1-483F-B1CB-FAA67E9DD57F}" dt="2023-04-21T16:22:54.783" v="8878" actId="165"/>
          <ac:grpSpMkLst>
            <pc:docMk/>
            <pc:sldMk cId="2537259196" sldId="296"/>
            <ac:grpSpMk id="11" creationId="{904E5EB6-6065-4697-C7AB-7EBA5701D4F4}"/>
          </ac:grpSpMkLst>
        </pc:grpChg>
        <pc:grpChg chg="add mod">
          <ac:chgData name="Nino Philip Ramones" userId="1068934f-e3b4-4e88-ba23-4cb57230c594" providerId="ADAL" clId="{4B2DD62C-EFC1-483F-B1CB-FAA67E9DD57F}" dt="2023-04-26T05:38:18.762" v="13843"/>
          <ac:grpSpMkLst>
            <pc:docMk/>
            <pc:sldMk cId="2537259196" sldId="296"/>
            <ac:grpSpMk id="14" creationId="{1C37A4CB-A049-0D85-3997-CFC3BF9E7707}"/>
          </ac:grpSpMkLst>
        </pc:grpChg>
        <pc:grpChg chg="del">
          <ac:chgData name="Nino Philip Ramones" userId="1068934f-e3b4-4e88-ba23-4cb57230c594" providerId="ADAL" clId="{4B2DD62C-EFC1-483F-B1CB-FAA67E9DD57F}" dt="2023-04-26T05:38:18.304" v="13842" actId="478"/>
          <ac:grpSpMkLst>
            <pc:docMk/>
            <pc:sldMk cId="2537259196" sldId="296"/>
            <ac:grpSpMk id="23" creationId="{549B3123-B396-A250-DC98-E1EC3957F1F1}"/>
          </ac:grpSpMkLst>
        </pc:grpChg>
        <pc:picChg chg="add mod ord topLvl">
          <ac:chgData name="Nino Philip Ramones" userId="1068934f-e3b4-4e88-ba23-4cb57230c594" providerId="ADAL" clId="{4B2DD62C-EFC1-483F-B1CB-FAA67E9DD57F}" dt="2023-04-21T16:31:35.957" v="9376" actId="1035"/>
          <ac:picMkLst>
            <pc:docMk/>
            <pc:sldMk cId="2537259196" sldId="296"/>
            <ac:picMk id="3" creationId="{B36A46FB-4299-282E-0275-8EB8B4DA81E8}"/>
          </ac:picMkLst>
        </pc:picChg>
        <pc:picChg chg="del">
          <ac:chgData name="Nino Philip Ramones" userId="1068934f-e3b4-4e88-ba23-4cb57230c594" providerId="ADAL" clId="{4B2DD62C-EFC1-483F-B1CB-FAA67E9DD57F}" dt="2023-04-21T15:41:35.190" v="8632" actId="478"/>
          <ac:picMkLst>
            <pc:docMk/>
            <pc:sldMk cId="2537259196" sldId="296"/>
            <ac:picMk id="4" creationId="{29A2D700-EA5F-80F4-B22F-1134313F5604}"/>
          </ac:picMkLst>
        </pc:picChg>
        <pc:picChg chg="add del mod">
          <ac:chgData name="Nino Philip Ramones" userId="1068934f-e3b4-4e88-ba23-4cb57230c594" providerId="ADAL" clId="{4B2DD62C-EFC1-483F-B1CB-FAA67E9DD57F}" dt="2023-04-21T15:43:01.748" v="8651" actId="478"/>
          <ac:picMkLst>
            <pc:docMk/>
            <pc:sldMk cId="2537259196" sldId="296"/>
            <ac:picMk id="8" creationId="{13EF8467-5E57-97F0-4BF2-E4192B80CA1F}"/>
          </ac:picMkLst>
        </pc:picChg>
        <pc:picChg chg="add mod ord topLvl">
          <ac:chgData name="Nino Philip Ramones" userId="1068934f-e3b4-4e88-ba23-4cb57230c594" providerId="ADAL" clId="{4B2DD62C-EFC1-483F-B1CB-FAA67E9DD57F}" dt="2023-04-21T16:33:14.472" v="9469" actId="1036"/>
          <ac:picMkLst>
            <pc:docMk/>
            <pc:sldMk cId="2537259196" sldId="296"/>
            <ac:picMk id="10" creationId="{70B174C5-E25D-B925-5071-3541357284AD}"/>
          </ac:picMkLst>
        </pc:picChg>
        <pc:cxnChg chg="mod">
          <ac:chgData name="Nino Philip Ramones" userId="1068934f-e3b4-4e88-ba23-4cb57230c594" providerId="ADAL" clId="{4B2DD62C-EFC1-483F-B1CB-FAA67E9DD57F}" dt="2023-04-26T05:38:18.762" v="13843"/>
          <ac:cxnSpMkLst>
            <pc:docMk/>
            <pc:sldMk cId="2537259196" sldId="296"/>
            <ac:cxnSpMk id="15" creationId="{76885415-A0B8-444E-DF25-EBA8403135E5}"/>
          </ac:cxnSpMkLst>
        </pc:cxnChg>
      </pc:sldChg>
      <pc:sldChg chg="addSp delSp modSp add mod">
        <pc:chgData name="Nino Philip Ramones" userId="1068934f-e3b4-4e88-ba23-4cb57230c594" providerId="ADAL" clId="{4B2DD62C-EFC1-483F-B1CB-FAA67E9DD57F}" dt="2023-04-26T05:38:22.993" v="13845"/>
        <pc:sldMkLst>
          <pc:docMk/>
          <pc:sldMk cId="1744944240" sldId="297"/>
        </pc:sldMkLst>
        <pc:spChg chg="add del">
          <ac:chgData name="Nino Philip Ramones" userId="1068934f-e3b4-4e88-ba23-4cb57230c594" providerId="ADAL" clId="{4B2DD62C-EFC1-483F-B1CB-FAA67E9DD57F}" dt="2023-04-24T05:16:19.170" v="10488" actId="22"/>
          <ac:spMkLst>
            <pc:docMk/>
            <pc:sldMk cId="1744944240" sldId="297"/>
            <ac:spMk id="4" creationId="{F9409027-6C8D-2B71-40BE-E2329B8C45BA}"/>
          </ac:spMkLst>
        </pc:spChg>
        <pc:spChg chg="mod">
          <ac:chgData name="Nino Philip Ramones" userId="1068934f-e3b4-4e88-ba23-4cb57230c594" providerId="ADAL" clId="{4B2DD62C-EFC1-483F-B1CB-FAA67E9DD57F}" dt="2023-04-21T16:59:41.199" v="9521" actId="14100"/>
          <ac:spMkLst>
            <pc:docMk/>
            <pc:sldMk cId="1744944240" sldId="297"/>
            <ac:spMk id="5" creationId="{45567646-CEBA-E0B1-CEB9-3A4D013C08D0}"/>
          </ac:spMkLst>
        </pc:spChg>
        <pc:spChg chg="mod">
          <ac:chgData name="Nino Philip Ramones" userId="1068934f-e3b4-4e88-ba23-4cb57230c594" providerId="ADAL" clId="{4B2DD62C-EFC1-483F-B1CB-FAA67E9DD57F}" dt="2023-04-26T05:01:53.133" v="11570" actId="2711"/>
          <ac:spMkLst>
            <pc:docMk/>
            <pc:sldMk cId="1744944240" sldId="297"/>
            <ac:spMk id="6" creationId="{1C139C71-43D8-DA15-F46A-8598CDF1F78A}"/>
          </ac:spMkLst>
        </pc:spChg>
        <pc:spChg chg="add mod">
          <ac:chgData name="Nino Philip Ramones" userId="1068934f-e3b4-4e88-ba23-4cb57230c594" providerId="ADAL" clId="{4B2DD62C-EFC1-483F-B1CB-FAA67E9DD57F}" dt="2023-04-26T05:02:15.251" v="11571" actId="2711"/>
          <ac:spMkLst>
            <pc:docMk/>
            <pc:sldMk cId="1744944240" sldId="297"/>
            <ac:spMk id="7" creationId="{A7BED872-A387-6F58-8AAE-5B396C0E5BAE}"/>
          </ac:spMkLst>
        </pc:spChg>
        <pc:spChg chg="del">
          <ac:chgData name="Nino Philip Ramones" userId="1068934f-e3b4-4e88-ba23-4cb57230c594" providerId="ADAL" clId="{4B2DD62C-EFC1-483F-B1CB-FAA67E9DD57F}" dt="2023-04-24T03:14:25.625" v="10230" actId="478"/>
          <ac:spMkLst>
            <pc:docMk/>
            <pc:sldMk cId="1744944240" sldId="297"/>
            <ac:spMk id="12" creationId="{A03D9DDB-0911-CCC6-289E-FE03CE9C7E57}"/>
          </ac:spMkLst>
        </pc:spChg>
        <pc:spChg chg="mod">
          <ac:chgData name="Nino Philip Ramones" userId="1068934f-e3b4-4e88-ba23-4cb57230c594" providerId="ADAL" clId="{4B2DD62C-EFC1-483F-B1CB-FAA67E9DD57F}" dt="2023-04-26T05:38:22.993" v="13845"/>
          <ac:spMkLst>
            <pc:docMk/>
            <pc:sldMk cId="1744944240" sldId="297"/>
            <ac:spMk id="13" creationId="{C3C30D26-AAFE-4EDB-061B-DBAF47F46587}"/>
          </ac:spMkLst>
        </pc:spChg>
        <pc:spChg chg="mod">
          <ac:chgData name="Nino Philip Ramones" userId="1068934f-e3b4-4e88-ba23-4cb57230c594" providerId="ADAL" clId="{4B2DD62C-EFC1-483F-B1CB-FAA67E9DD57F}" dt="2023-04-26T05:38:22.993" v="13845"/>
          <ac:spMkLst>
            <pc:docMk/>
            <pc:sldMk cId="1744944240" sldId="297"/>
            <ac:spMk id="14" creationId="{FDD7E40C-8D5B-404E-9C42-2A5189D94BD7}"/>
          </ac:spMkLst>
        </pc:spChg>
        <pc:grpChg chg="add mod">
          <ac:chgData name="Nino Philip Ramones" userId="1068934f-e3b4-4e88-ba23-4cb57230c594" providerId="ADAL" clId="{4B2DD62C-EFC1-483F-B1CB-FAA67E9DD57F}" dt="2023-04-24T05:23:15.058" v="10766" actId="12788"/>
          <ac:grpSpMkLst>
            <pc:docMk/>
            <pc:sldMk cId="1744944240" sldId="297"/>
            <ac:grpSpMk id="8" creationId="{016848EA-30C2-590E-8E4C-26CC214E7DEF}"/>
          </ac:grpSpMkLst>
        </pc:grpChg>
        <pc:grpChg chg="add mod">
          <ac:chgData name="Nino Philip Ramones" userId="1068934f-e3b4-4e88-ba23-4cb57230c594" providerId="ADAL" clId="{4B2DD62C-EFC1-483F-B1CB-FAA67E9DD57F}" dt="2023-04-26T05:38:22.993" v="13845"/>
          <ac:grpSpMkLst>
            <pc:docMk/>
            <pc:sldMk cId="1744944240" sldId="297"/>
            <ac:grpSpMk id="9" creationId="{7F49B019-2F1C-F0A2-045D-E5B903635C45}"/>
          </ac:grpSpMkLst>
        </pc:grpChg>
        <pc:grpChg chg="del">
          <ac:chgData name="Nino Philip Ramones" userId="1068934f-e3b4-4e88-ba23-4cb57230c594" providerId="ADAL" clId="{4B2DD62C-EFC1-483F-B1CB-FAA67E9DD57F}" dt="2023-04-26T05:38:22.368" v="13844" actId="478"/>
          <ac:grpSpMkLst>
            <pc:docMk/>
            <pc:sldMk cId="1744944240" sldId="297"/>
            <ac:grpSpMk id="23" creationId="{549B3123-B396-A250-DC98-E1EC3957F1F1}"/>
          </ac:grpSpMkLst>
        </pc:grpChg>
        <pc:picChg chg="del">
          <ac:chgData name="Nino Philip Ramones" userId="1068934f-e3b4-4e88-ba23-4cb57230c594" providerId="ADAL" clId="{4B2DD62C-EFC1-483F-B1CB-FAA67E9DD57F}" dt="2023-04-21T16:55:41.651" v="9515" actId="478"/>
          <ac:picMkLst>
            <pc:docMk/>
            <pc:sldMk cId="1744944240" sldId="297"/>
            <ac:picMk id="3" creationId="{B36A46FB-4299-282E-0275-8EB8B4DA81E8}"/>
          </ac:picMkLst>
        </pc:picChg>
        <pc:picChg chg="del">
          <ac:chgData name="Nino Philip Ramones" userId="1068934f-e3b4-4e88-ba23-4cb57230c594" providerId="ADAL" clId="{4B2DD62C-EFC1-483F-B1CB-FAA67E9DD57F}" dt="2023-04-21T16:55:41.651" v="9515" actId="478"/>
          <ac:picMkLst>
            <pc:docMk/>
            <pc:sldMk cId="1744944240" sldId="297"/>
            <ac:picMk id="10" creationId="{70B174C5-E25D-B925-5071-3541357284AD}"/>
          </ac:picMkLst>
        </pc:picChg>
        <pc:picChg chg="add mod">
          <ac:chgData name="Nino Philip Ramones" userId="1068934f-e3b4-4e88-ba23-4cb57230c594" providerId="ADAL" clId="{4B2DD62C-EFC1-483F-B1CB-FAA67E9DD57F}" dt="2023-04-24T05:21:26.339" v="10550" actId="1036"/>
          <ac:picMkLst>
            <pc:docMk/>
            <pc:sldMk cId="1744944240" sldId="297"/>
            <ac:picMk id="1026" creationId="{13AB6467-3D09-41EE-55D4-C2F122EBF408}"/>
          </ac:picMkLst>
        </pc:picChg>
        <pc:picChg chg="add mod">
          <ac:chgData name="Nino Philip Ramones" userId="1068934f-e3b4-4e88-ba23-4cb57230c594" providerId="ADAL" clId="{4B2DD62C-EFC1-483F-B1CB-FAA67E9DD57F}" dt="2023-04-24T05:21:26.339" v="10550" actId="1036"/>
          <ac:picMkLst>
            <pc:docMk/>
            <pc:sldMk cId="1744944240" sldId="297"/>
            <ac:picMk id="1028" creationId="{FFC43D14-6F9A-6420-BBEF-D87E0041EAF1}"/>
          </ac:picMkLst>
        </pc:picChg>
        <pc:cxnChg chg="mod">
          <ac:chgData name="Nino Philip Ramones" userId="1068934f-e3b4-4e88-ba23-4cb57230c594" providerId="ADAL" clId="{4B2DD62C-EFC1-483F-B1CB-FAA67E9DD57F}" dt="2023-04-26T05:38:22.993" v="13845"/>
          <ac:cxnSpMkLst>
            <pc:docMk/>
            <pc:sldMk cId="1744944240" sldId="297"/>
            <ac:cxnSpMk id="11" creationId="{D431CF7E-EB9C-BCB3-04DB-5198608DBEA6}"/>
          </ac:cxnSpMkLst>
        </pc:cxnChg>
      </pc:sldChg>
      <pc:sldChg chg="del">
        <pc:chgData name="Nino Philip Ramones" userId="1068934f-e3b4-4e88-ba23-4cb57230c594" providerId="ADAL" clId="{4B2DD62C-EFC1-483F-B1CB-FAA67E9DD57F}" dt="2023-04-21T11:30:46.961" v="1257" actId="47"/>
        <pc:sldMkLst>
          <pc:docMk/>
          <pc:sldMk cId="3948325816" sldId="297"/>
        </pc:sldMkLst>
      </pc:sldChg>
      <pc:sldChg chg="addSp delSp modSp add mod">
        <pc:chgData name="Nino Philip Ramones" userId="1068934f-e3b4-4e88-ba23-4cb57230c594" providerId="ADAL" clId="{4B2DD62C-EFC1-483F-B1CB-FAA67E9DD57F}" dt="2023-04-26T05:38:27.426" v="13847"/>
        <pc:sldMkLst>
          <pc:docMk/>
          <pc:sldMk cId="640533113" sldId="298"/>
        </pc:sldMkLst>
        <pc:spChg chg="add mod">
          <ac:chgData name="Nino Philip Ramones" userId="1068934f-e3b4-4e88-ba23-4cb57230c594" providerId="ADAL" clId="{4B2DD62C-EFC1-483F-B1CB-FAA67E9DD57F}" dt="2023-04-26T05:06:24.600" v="11592" actId="20577"/>
          <ac:spMkLst>
            <pc:docMk/>
            <pc:sldMk cId="640533113" sldId="298"/>
            <ac:spMk id="4" creationId="{2E9F7546-4528-E9AE-8AA7-A5D441E27CA1}"/>
          </ac:spMkLst>
        </pc:spChg>
        <pc:spChg chg="mod">
          <ac:chgData name="Nino Philip Ramones" userId="1068934f-e3b4-4e88-ba23-4cb57230c594" providerId="ADAL" clId="{4B2DD62C-EFC1-483F-B1CB-FAA67E9DD57F}" dt="2023-04-26T04:48:47.349" v="10793" actId="20577"/>
          <ac:spMkLst>
            <pc:docMk/>
            <pc:sldMk cId="640533113" sldId="298"/>
            <ac:spMk id="5" creationId="{45567646-CEBA-E0B1-CEB9-3A4D013C08D0}"/>
          </ac:spMkLst>
        </pc:spChg>
        <pc:spChg chg="del mod topLvl">
          <ac:chgData name="Nino Philip Ramones" userId="1068934f-e3b4-4e88-ba23-4cb57230c594" providerId="ADAL" clId="{4B2DD62C-EFC1-483F-B1CB-FAA67E9DD57F}" dt="2023-04-26T04:49:16.410" v="10802" actId="478"/>
          <ac:spMkLst>
            <pc:docMk/>
            <pc:sldMk cId="640533113" sldId="298"/>
            <ac:spMk id="6" creationId="{1C139C71-43D8-DA15-F46A-8598CDF1F78A}"/>
          </ac:spMkLst>
        </pc:spChg>
        <pc:spChg chg="del mod topLvl">
          <ac:chgData name="Nino Philip Ramones" userId="1068934f-e3b4-4e88-ba23-4cb57230c594" providerId="ADAL" clId="{4B2DD62C-EFC1-483F-B1CB-FAA67E9DD57F}" dt="2023-04-26T04:49:00.990" v="10795" actId="478"/>
          <ac:spMkLst>
            <pc:docMk/>
            <pc:sldMk cId="640533113" sldId="298"/>
            <ac:spMk id="7" creationId="{A7BED872-A387-6F58-8AAE-5B396C0E5BAE}"/>
          </ac:spMkLst>
        </pc:spChg>
        <pc:spChg chg="add mod">
          <ac:chgData name="Nino Philip Ramones" userId="1068934f-e3b4-4e88-ba23-4cb57230c594" providerId="ADAL" clId="{4B2DD62C-EFC1-483F-B1CB-FAA67E9DD57F}" dt="2023-04-26T05:06:16.269" v="11583" actId="2711"/>
          <ac:spMkLst>
            <pc:docMk/>
            <pc:sldMk cId="640533113" sldId="298"/>
            <ac:spMk id="9" creationId="{975C57E1-5C3E-828F-DF3F-3F1FFBE17C0D}"/>
          </ac:spMkLst>
        </pc:spChg>
        <pc:spChg chg="mod">
          <ac:chgData name="Nino Philip Ramones" userId="1068934f-e3b4-4e88-ba23-4cb57230c594" providerId="ADAL" clId="{4B2DD62C-EFC1-483F-B1CB-FAA67E9DD57F}" dt="2023-04-26T05:38:27.426" v="13847"/>
          <ac:spMkLst>
            <pc:docMk/>
            <pc:sldMk cId="640533113" sldId="298"/>
            <ac:spMk id="12" creationId="{2BF58D53-12CF-24F3-2C1B-28EA1B7FF40B}"/>
          </ac:spMkLst>
        </pc:spChg>
        <pc:spChg chg="mod">
          <ac:chgData name="Nino Philip Ramones" userId="1068934f-e3b4-4e88-ba23-4cb57230c594" providerId="ADAL" clId="{4B2DD62C-EFC1-483F-B1CB-FAA67E9DD57F}" dt="2023-04-26T05:38:27.426" v="13847"/>
          <ac:spMkLst>
            <pc:docMk/>
            <pc:sldMk cId="640533113" sldId="298"/>
            <ac:spMk id="13" creationId="{1228EB10-06DC-72FB-D72D-DC01AD938705}"/>
          </ac:spMkLst>
        </pc:spChg>
        <pc:grpChg chg="del">
          <ac:chgData name="Nino Philip Ramones" userId="1068934f-e3b4-4e88-ba23-4cb57230c594" providerId="ADAL" clId="{4B2DD62C-EFC1-483F-B1CB-FAA67E9DD57F}" dt="2023-04-26T04:48:54.409" v="10794" actId="165"/>
          <ac:grpSpMkLst>
            <pc:docMk/>
            <pc:sldMk cId="640533113" sldId="298"/>
            <ac:grpSpMk id="8" creationId="{016848EA-30C2-590E-8E4C-26CC214E7DEF}"/>
          </ac:grpSpMkLst>
        </pc:grpChg>
        <pc:grpChg chg="add mod">
          <ac:chgData name="Nino Philip Ramones" userId="1068934f-e3b4-4e88-ba23-4cb57230c594" providerId="ADAL" clId="{4B2DD62C-EFC1-483F-B1CB-FAA67E9DD57F}" dt="2023-04-26T05:38:27.426" v="13847"/>
          <ac:grpSpMkLst>
            <pc:docMk/>
            <pc:sldMk cId="640533113" sldId="298"/>
            <ac:grpSpMk id="10" creationId="{D5A9A1D5-6F57-CDDF-89B4-BFC55CFF6B52}"/>
          </ac:grpSpMkLst>
        </pc:grpChg>
        <pc:grpChg chg="del">
          <ac:chgData name="Nino Philip Ramones" userId="1068934f-e3b4-4e88-ba23-4cb57230c594" providerId="ADAL" clId="{4B2DD62C-EFC1-483F-B1CB-FAA67E9DD57F}" dt="2023-04-26T05:38:27.023" v="13846" actId="478"/>
          <ac:grpSpMkLst>
            <pc:docMk/>
            <pc:sldMk cId="640533113" sldId="298"/>
            <ac:grpSpMk id="23" creationId="{549B3123-B396-A250-DC98-E1EC3957F1F1}"/>
          </ac:grpSpMkLst>
        </pc:grpChg>
        <pc:picChg chg="add mod">
          <ac:chgData name="Nino Philip Ramones" userId="1068934f-e3b4-4e88-ba23-4cb57230c594" providerId="ADAL" clId="{4B2DD62C-EFC1-483F-B1CB-FAA67E9DD57F}" dt="2023-04-26T05:01:19.268" v="11569" actId="12788"/>
          <ac:picMkLst>
            <pc:docMk/>
            <pc:sldMk cId="640533113" sldId="298"/>
            <ac:picMk id="3" creationId="{B06B823E-997B-6601-D5B2-8DDC959ABE00}"/>
          </ac:picMkLst>
        </pc:picChg>
        <pc:picChg chg="del">
          <ac:chgData name="Nino Philip Ramones" userId="1068934f-e3b4-4e88-ba23-4cb57230c594" providerId="ADAL" clId="{4B2DD62C-EFC1-483F-B1CB-FAA67E9DD57F}" dt="2023-04-26T04:49:11.112" v="10801" actId="478"/>
          <ac:picMkLst>
            <pc:docMk/>
            <pc:sldMk cId="640533113" sldId="298"/>
            <ac:picMk id="1026" creationId="{13AB6467-3D09-41EE-55D4-C2F122EBF408}"/>
          </ac:picMkLst>
        </pc:picChg>
        <pc:picChg chg="del">
          <ac:chgData name="Nino Philip Ramones" userId="1068934f-e3b4-4e88-ba23-4cb57230c594" providerId="ADAL" clId="{4B2DD62C-EFC1-483F-B1CB-FAA67E9DD57F}" dt="2023-04-26T04:49:11.112" v="10801" actId="478"/>
          <ac:picMkLst>
            <pc:docMk/>
            <pc:sldMk cId="640533113" sldId="298"/>
            <ac:picMk id="1028" creationId="{FFC43D14-6F9A-6420-BBEF-D87E0041EAF1}"/>
          </ac:picMkLst>
        </pc:picChg>
        <pc:cxnChg chg="mod">
          <ac:chgData name="Nino Philip Ramones" userId="1068934f-e3b4-4e88-ba23-4cb57230c594" providerId="ADAL" clId="{4B2DD62C-EFC1-483F-B1CB-FAA67E9DD57F}" dt="2023-04-26T05:38:27.426" v="13847"/>
          <ac:cxnSpMkLst>
            <pc:docMk/>
            <pc:sldMk cId="640533113" sldId="298"/>
            <ac:cxnSpMk id="11" creationId="{2CDF3FB2-DCAE-3C1A-CEC7-12A5FB84DBB1}"/>
          </ac:cxnSpMkLst>
        </pc:cxnChg>
      </pc:sldChg>
      <pc:sldChg chg="new del">
        <pc:chgData name="Nino Philip Ramones" userId="1068934f-e3b4-4e88-ba23-4cb57230c594" providerId="ADAL" clId="{4B2DD62C-EFC1-483F-B1CB-FAA67E9DD57F}" dt="2023-04-26T04:48:36.542" v="10768" actId="680"/>
        <pc:sldMkLst>
          <pc:docMk/>
          <pc:sldMk cId="894616684" sldId="298"/>
        </pc:sldMkLst>
      </pc:sldChg>
      <pc:sldChg chg="del">
        <pc:chgData name="Nino Philip Ramones" userId="1068934f-e3b4-4e88-ba23-4cb57230c594" providerId="ADAL" clId="{4B2DD62C-EFC1-483F-B1CB-FAA67E9DD57F}" dt="2023-04-21T11:30:46.961" v="1257" actId="47"/>
        <pc:sldMkLst>
          <pc:docMk/>
          <pc:sldMk cId="3617745255" sldId="298"/>
        </pc:sldMkLst>
      </pc:sldChg>
      <pc:sldChg chg="addSp delSp modSp add mod">
        <pc:chgData name="Nino Philip Ramones" userId="1068934f-e3b4-4e88-ba23-4cb57230c594" providerId="ADAL" clId="{4B2DD62C-EFC1-483F-B1CB-FAA67E9DD57F}" dt="2023-04-26T05:38:32.702" v="13849"/>
        <pc:sldMkLst>
          <pc:docMk/>
          <pc:sldMk cId="2925294506" sldId="299"/>
        </pc:sldMkLst>
        <pc:spChg chg="mod">
          <ac:chgData name="Nino Philip Ramones" userId="1068934f-e3b4-4e88-ba23-4cb57230c594" providerId="ADAL" clId="{4B2DD62C-EFC1-483F-B1CB-FAA67E9DD57F}" dt="2023-04-26T05:16:04.771" v="12734" actId="20577"/>
          <ac:spMkLst>
            <pc:docMk/>
            <pc:sldMk cId="2925294506" sldId="299"/>
            <ac:spMk id="4" creationId="{2E9F7546-4528-E9AE-8AA7-A5D441E27CA1}"/>
          </ac:spMkLst>
        </pc:spChg>
        <pc:spChg chg="mod">
          <ac:chgData name="Nino Philip Ramones" userId="1068934f-e3b4-4e88-ba23-4cb57230c594" providerId="ADAL" clId="{4B2DD62C-EFC1-483F-B1CB-FAA67E9DD57F}" dt="2023-04-26T05:08:47.329" v="11850" actId="20577"/>
          <ac:spMkLst>
            <pc:docMk/>
            <pc:sldMk cId="2925294506" sldId="299"/>
            <ac:spMk id="5" creationId="{45567646-CEBA-E0B1-CEB9-3A4D013C08D0}"/>
          </ac:spMkLst>
        </pc:spChg>
        <pc:spChg chg="mod">
          <ac:chgData name="Nino Philip Ramones" userId="1068934f-e3b4-4e88-ba23-4cb57230c594" providerId="ADAL" clId="{4B2DD62C-EFC1-483F-B1CB-FAA67E9DD57F}" dt="2023-04-26T05:11:07.324" v="12180" actId="2711"/>
          <ac:spMkLst>
            <pc:docMk/>
            <pc:sldMk cId="2925294506" sldId="299"/>
            <ac:spMk id="9" creationId="{975C57E1-5C3E-828F-DF3F-3F1FFBE17C0D}"/>
          </ac:spMkLst>
        </pc:spChg>
        <pc:spChg chg="mod">
          <ac:chgData name="Nino Philip Ramones" userId="1068934f-e3b4-4e88-ba23-4cb57230c594" providerId="ADAL" clId="{4B2DD62C-EFC1-483F-B1CB-FAA67E9DD57F}" dt="2023-04-26T05:38:32.702" v="13849"/>
          <ac:spMkLst>
            <pc:docMk/>
            <pc:sldMk cId="2925294506" sldId="299"/>
            <ac:spMk id="10" creationId="{3FE871B0-4738-D553-8157-752BC01D4C5A}"/>
          </ac:spMkLst>
        </pc:spChg>
        <pc:spChg chg="mod">
          <ac:chgData name="Nino Philip Ramones" userId="1068934f-e3b4-4e88-ba23-4cb57230c594" providerId="ADAL" clId="{4B2DD62C-EFC1-483F-B1CB-FAA67E9DD57F}" dt="2023-04-26T05:38:32.702" v="13849"/>
          <ac:spMkLst>
            <pc:docMk/>
            <pc:sldMk cId="2925294506" sldId="299"/>
            <ac:spMk id="11" creationId="{BB3878BA-B464-C515-A159-FA178D11A918}"/>
          </ac:spMkLst>
        </pc:spChg>
        <pc:grpChg chg="add mod">
          <ac:chgData name="Nino Philip Ramones" userId="1068934f-e3b4-4e88-ba23-4cb57230c594" providerId="ADAL" clId="{4B2DD62C-EFC1-483F-B1CB-FAA67E9DD57F}" dt="2023-04-26T05:38:32.702" v="13849"/>
          <ac:grpSpMkLst>
            <pc:docMk/>
            <pc:sldMk cId="2925294506" sldId="299"/>
            <ac:grpSpMk id="7" creationId="{3974A265-C9F8-4135-1FA3-150C37A94EB4}"/>
          </ac:grpSpMkLst>
        </pc:grpChg>
        <pc:grpChg chg="del">
          <ac:chgData name="Nino Philip Ramones" userId="1068934f-e3b4-4e88-ba23-4cb57230c594" providerId="ADAL" clId="{4B2DD62C-EFC1-483F-B1CB-FAA67E9DD57F}" dt="2023-04-26T05:38:32.017" v="13848" actId="478"/>
          <ac:grpSpMkLst>
            <pc:docMk/>
            <pc:sldMk cId="2925294506" sldId="299"/>
            <ac:grpSpMk id="23" creationId="{549B3123-B396-A250-DC98-E1EC3957F1F1}"/>
          </ac:grpSpMkLst>
        </pc:grpChg>
        <pc:picChg chg="add mod">
          <ac:chgData name="Nino Philip Ramones" userId="1068934f-e3b4-4e88-ba23-4cb57230c594" providerId="ADAL" clId="{4B2DD62C-EFC1-483F-B1CB-FAA67E9DD57F}" dt="2023-04-26T05:07:09.245" v="11599" actId="1076"/>
          <ac:picMkLst>
            <pc:docMk/>
            <pc:sldMk cId="2925294506" sldId="299"/>
            <ac:picMk id="6" creationId="{A578E83E-5CAE-86C7-C076-A249AF8B713C}"/>
          </ac:picMkLst>
        </pc:picChg>
        <pc:cxnChg chg="mod">
          <ac:chgData name="Nino Philip Ramones" userId="1068934f-e3b4-4e88-ba23-4cb57230c594" providerId="ADAL" clId="{4B2DD62C-EFC1-483F-B1CB-FAA67E9DD57F}" dt="2023-04-26T05:38:32.702" v="13849"/>
          <ac:cxnSpMkLst>
            <pc:docMk/>
            <pc:sldMk cId="2925294506" sldId="299"/>
            <ac:cxnSpMk id="8" creationId="{CDDC0FC1-6C1B-DD39-7E21-00D4EEB69D97}"/>
          </ac:cxnSpMkLst>
        </pc:cxnChg>
      </pc:sldChg>
      <pc:sldChg chg="del">
        <pc:chgData name="Nino Philip Ramones" userId="1068934f-e3b4-4e88-ba23-4cb57230c594" providerId="ADAL" clId="{4B2DD62C-EFC1-483F-B1CB-FAA67E9DD57F}" dt="2023-04-21T11:30:46.961" v="1257" actId="47"/>
        <pc:sldMkLst>
          <pc:docMk/>
          <pc:sldMk cId="3399729785" sldId="299"/>
        </pc:sldMkLst>
      </pc:sldChg>
      <pc:sldChg chg="addSp delSp modSp add mod">
        <pc:chgData name="Nino Philip Ramones" userId="1068934f-e3b4-4e88-ba23-4cb57230c594" providerId="ADAL" clId="{4B2DD62C-EFC1-483F-B1CB-FAA67E9DD57F}" dt="2023-04-26T05:38:40.231" v="13852"/>
        <pc:sldMkLst>
          <pc:docMk/>
          <pc:sldMk cId="3960663401" sldId="300"/>
        </pc:sldMkLst>
        <pc:spChg chg="mod">
          <ac:chgData name="Nino Philip Ramones" userId="1068934f-e3b4-4e88-ba23-4cb57230c594" providerId="ADAL" clId="{4B2DD62C-EFC1-483F-B1CB-FAA67E9DD57F}" dt="2023-04-26T05:16:09.103" v="12736" actId="20577"/>
          <ac:spMkLst>
            <pc:docMk/>
            <pc:sldMk cId="3960663401" sldId="300"/>
            <ac:spMk id="4" creationId="{2E9F7546-4528-E9AE-8AA7-A5D441E27CA1}"/>
          </ac:spMkLst>
        </pc:spChg>
        <pc:spChg chg="mod">
          <ac:chgData name="Nino Philip Ramones" userId="1068934f-e3b4-4e88-ba23-4cb57230c594" providerId="ADAL" clId="{4B2DD62C-EFC1-483F-B1CB-FAA67E9DD57F}" dt="2023-04-26T05:11:49.253" v="12190" actId="20577"/>
          <ac:spMkLst>
            <pc:docMk/>
            <pc:sldMk cId="3960663401" sldId="300"/>
            <ac:spMk id="5" creationId="{45567646-CEBA-E0B1-CEB9-3A4D013C08D0}"/>
          </ac:spMkLst>
        </pc:spChg>
        <pc:spChg chg="mod">
          <ac:chgData name="Nino Philip Ramones" userId="1068934f-e3b4-4e88-ba23-4cb57230c594" providerId="ADAL" clId="{4B2DD62C-EFC1-483F-B1CB-FAA67E9DD57F}" dt="2023-04-26T05:16:25.517" v="12737" actId="1035"/>
          <ac:spMkLst>
            <pc:docMk/>
            <pc:sldMk cId="3960663401" sldId="300"/>
            <ac:spMk id="9" creationId="{975C57E1-5C3E-828F-DF3F-3F1FFBE17C0D}"/>
          </ac:spMkLst>
        </pc:spChg>
        <pc:spChg chg="mod">
          <ac:chgData name="Nino Philip Ramones" userId="1068934f-e3b4-4e88-ba23-4cb57230c594" providerId="ADAL" clId="{4B2DD62C-EFC1-483F-B1CB-FAA67E9DD57F}" dt="2023-04-26T05:38:40.231" v="13852"/>
          <ac:spMkLst>
            <pc:docMk/>
            <pc:sldMk cId="3960663401" sldId="300"/>
            <ac:spMk id="11" creationId="{576EEB2F-CB19-E7BC-14AD-5B8F32930F3D}"/>
          </ac:spMkLst>
        </pc:spChg>
        <pc:spChg chg="mod">
          <ac:chgData name="Nino Philip Ramones" userId="1068934f-e3b4-4e88-ba23-4cb57230c594" providerId="ADAL" clId="{4B2DD62C-EFC1-483F-B1CB-FAA67E9DD57F}" dt="2023-04-26T05:38:40.231" v="13852"/>
          <ac:spMkLst>
            <pc:docMk/>
            <pc:sldMk cId="3960663401" sldId="300"/>
            <ac:spMk id="12" creationId="{E0282530-3278-ECD9-E8B1-79650CAFA0E9}"/>
          </ac:spMkLst>
        </pc:spChg>
        <pc:spChg chg="mod">
          <ac:chgData name="Nino Philip Ramones" userId="1068934f-e3b4-4e88-ba23-4cb57230c594" providerId="ADAL" clId="{4B2DD62C-EFC1-483F-B1CB-FAA67E9DD57F}" dt="2023-04-26T05:38:37.195" v="13850" actId="6549"/>
          <ac:spMkLst>
            <pc:docMk/>
            <pc:sldMk cId="3960663401" sldId="300"/>
            <ac:spMk id="25" creationId="{9E7AB0F3-07E1-D71F-696D-F1D11D0D61CE}"/>
          </ac:spMkLst>
        </pc:spChg>
        <pc:grpChg chg="add mod">
          <ac:chgData name="Nino Philip Ramones" userId="1068934f-e3b4-4e88-ba23-4cb57230c594" providerId="ADAL" clId="{4B2DD62C-EFC1-483F-B1CB-FAA67E9DD57F}" dt="2023-04-26T05:38:40.231" v="13852"/>
          <ac:grpSpMkLst>
            <pc:docMk/>
            <pc:sldMk cId="3960663401" sldId="300"/>
            <ac:grpSpMk id="8" creationId="{BB3E1622-1EA0-0E98-24F1-7B67ED9ADDEB}"/>
          </ac:grpSpMkLst>
        </pc:grpChg>
        <pc:grpChg chg="del">
          <ac:chgData name="Nino Philip Ramones" userId="1068934f-e3b4-4e88-ba23-4cb57230c594" providerId="ADAL" clId="{4B2DD62C-EFC1-483F-B1CB-FAA67E9DD57F}" dt="2023-04-26T05:38:39.849" v="13851" actId="478"/>
          <ac:grpSpMkLst>
            <pc:docMk/>
            <pc:sldMk cId="3960663401" sldId="300"/>
            <ac:grpSpMk id="23" creationId="{549B3123-B396-A250-DC98-E1EC3957F1F1}"/>
          </ac:grpSpMkLst>
        </pc:grpChg>
        <pc:picChg chg="del">
          <ac:chgData name="Nino Philip Ramones" userId="1068934f-e3b4-4e88-ba23-4cb57230c594" providerId="ADAL" clId="{4B2DD62C-EFC1-483F-B1CB-FAA67E9DD57F}" dt="2023-04-26T05:12:07.221" v="12194" actId="478"/>
          <ac:picMkLst>
            <pc:docMk/>
            <pc:sldMk cId="3960663401" sldId="300"/>
            <ac:picMk id="6" creationId="{A578E83E-5CAE-86C7-C076-A249AF8B713C}"/>
          </ac:picMkLst>
        </pc:picChg>
        <pc:picChg chg="add mod">
          <ac:chgData name="Nino Philip Ramones" userId="1068934f-e3b4-4e88-ba23-4cb57230c594" providerId="ADAL" clId="{4B2DD62C-EFC1-483F-B1CB-FAA67E9DD57F}" dt="2023-04-26T05:15:51.409" v="12731" actId="1036"/>
          <ac:picMkLst>
            <pc:docMk/>
            <pc:sldMk cId="3960663401" sldId="300"/>
            <ac:picMk id="7" creationId="{E5F7042C-07B1-33CC-4966-C4BA4804A042}"/>
          </ac:picMkLst>
        </pc:picChg>
        <pc:cxnChg chg="mod">
          <ac:chgData name="Nino Philip Ramones" userId="1068934f-e3b4-4e88-ba23-4cb57230c594" providerId="ADAL" clId="{4B2DD62C-EFC1-483F-B1CB-FAA67E9DD57F}" dt="2023-04-26T05:38:40.231" v="13852"/>
          <ac:cxnSpMkLst>
            <pc:docMk/>
            <pc:sldMk cId="3960663401" sldId="300"/>
            <ac:cxnSpMk id="10" creationId="{41FAECA0-C485-4D5D-BAD8-3DFBEC7CFE9F}"/>
          </ac:cxnSpMkLst>
        </pc:cxnChg>
      </pc:sldChg>
      <pc:sldChg chg="addSp delSp modSp add mod">
        <pc:chgData name="Nino Philip Ramones" userId="1068934f-e3b4-4e88-ba23-4cb57230c594" providerId="ADAL" clId="{4B2DD62C-EFC1-483F-B1CB-FAA67E9DD57F}" dt="2023-04-26T05:38:44.519" v="13854"/>
        <pc:sldMkLst>
          <pc:docMk/>
          <pc:sldMk cId="1430614379" sldId="301"/>
        </pc:sldMkLst>
        <pc:spChg chg="mod">
          <ac:chgData name="Nino Philip Ramones" userId="1068934f-e3b4-4e88-ba23-4cb57230c594" providerId="ADAL" clId="{4B2DD62C-EFC1-483F-B1CB-FAA67E9DD57F}" dt="2023-04-26T05:20:33.759" v="12883" actId="20577"/>
          <ac:spMkLst>
            <pc:docMk/>
            <pc:sldMk cId="1430614379" sldId="301"/>
            <ac:spMk id="4" creationId="{2E9F7546-4528-E9AE-8AA7-A5D441E27CA1}"/>
          </ac:spMkLst>
        </pc:spChg>
        <pc:spChg chg="mod">
          <ac:chgData name="Nino Philip Ramones" userId="1068934f-e3b4-4e88-ba23-4cb57230c594" providerId="ADAL" clId="{4B2DD62C-EFC1-483F-B1CB-FAA67E9DD57F}" dt="2023-04-26T05:17:41.210" v="12759" actId="20577"/>
          <ac:spMkLst>
            <pc:docMk/>
            <pc:sldMk cId="1430614379" sldId="301"/>
            <ac:spMk id="5" creationId="{45567646-CEBA-E0B1-CEB9-3A4D013C08D0}"/>
          </ac:spMkLst>
        </pc:spChg>
        <pc:spChg chg="del">
          <ac:chgData name="Nino Philip Ramones" userId="1068934f-e3b4-4e88-ba23-4cb57230c594" providerId="ADAL" clId="{4B2DD62C-EFC1-483F-B1CB-FAA67E9DD57F}" dt="2023-04-26T05:19:28.250" v="12782" actId="21"/>
          <ac:spMkLst>
            <pc:docMk/>
            <pc:sldMk cId="1430614379" sldId="301"/>
            <ac:spMk id="9" creationId="{975C57E1-5C3E-828F-DF3F-3F1FFBE17C0D}"/>
          </ac:spMkLst>
        </pc:spChg>
        <pc:spChg chg="mod">
          <ac:chgData name="Nino Philip Ramones" userId="1068934f-e3b4-4e88-ba23-4cb57230c594" providerId="ADAL" clId="{4B2DD62C-EFC1-483F-B1CB-FAA67E9DD57F}" dt="2023-04-26T05:38:44.519" v="13854"/>
          <ac:spMkLst>
            <pc:docMk/>
            <pc:sldMk cId="1430614379" sldId="301"/>
            <ac:spMk id="14" creationId="{DE95A99C-BE4D-7973-3CA3-FA83F5BA6D37}"/>
          </ac:spMkLst>
        </pc:spChg>
        <pc:spChg chg="mod">
          <ac:chgData name="Nino Philip Ramones" userId="1068934f-e3b4-4e88-ba23-4cb57230c594" providerId="ADAL" clId="{4B2DD62C-EFC1-483F-B1CB-FAA67E9DD57F}" dt="2023-04-26T05:38:44.519" v="13854"/>
          <ac:spMkLst>
            <pc:docMk/>
            <pc:sldMk cId="1430614379" sldId="301"/>
            <ac:spMk id="15" creationId="{CB063085-C7F0-4FA9-85C1-8E5782A38968}"/>
          </ac:spMkLst>
        </pc:spChg>
        <pc:grpChg chg="add mod">
          <ac:chgData name="Nino Philip Ramones" userId="1068934f-e3b4-4e88-ba23-4cb57230c594" providerId="ADAL" clId="{4B2DD62C-EFC1-483F-B1CB-FAA67E9DD57F}" dt="2023-04-26T05:26:50.252" v="13556" actId="1036"/>
          <ac:grpSpMkLst>
            <pc:docMk/>
            <pc:sldMk cId="1430614379" sldId="301"/>
            <ac:grpSpMk id="11" creationId="{D88F6BC7-1B75-E35F-5ED3-56244A720E98}"/>
          </ac:grpSpMkLst>
        </pc:grpChg>
        <pc:grpChg chg="add mod">
          <ac:chgData name="Nino Philip Ramones" userId="1068934f-e3b4-4e88-ba23-4cb57230c594" providerId="ADAL" clId="{4B2DD62C-EFC1-483F-B1CB-FAA67E9DD57F}" dt="2023-04-26T05:38:44.519" v="13854"/>
          <ac:grpSpMkLst>
            <pc:docMk/>
            <pc:sldMk cId="1430614379" sldId="301"/>
            <ac:grpSpMk id="12" creationId="{8214AB44-C851-C9E4-FF34-5314B2FAF5CD}"/>
          </ac:grpSpMkLst>
        </pc:grpChg>
        <pc:grpChg chg="del">
          <ac:chgData name="Nino Philip Ramones" userId="1068934f-e3b4-4e88-ba23-4cb57230c594" providerId="ADAL" clId="{4B2DD62C-EFC1-483F-B1CB-FAA67E9DD57F}" dt="2023-04-26T05:38:43.972" v="13853" actId="478"/>
          <ac:grpSpMkLst>
            <pc:docMk/>
            <pc:sldMk cId="1430614379" sldId="301"/>
            <ac:grpSpMk id="23" creationId="{549B3123-B396-A250-DC98-E1EC3957F1F1}"/>
          </ac:grpSpMkLst>
        </pc:grpChg>
        <pc:picChg chg="del">
          <ac:chgData name="Nino Philip Ramones" userId="1068934f-e3b4-4e88-ba23-4cb57230c594" providerId="ADAL" clId="{4B2DD62C-EFC1-483F-B1CB-FAA67E9DD57F}" dt="2023-04-26T05:17:43.825" v="12761" actId="478"/>
          <ac:picMkLst>
            <pc:docMk/>
            <pc:sldMk cId="1430614379" sldId="301"/>
            <ac:picMk id="3" creationId="{B06B823E-997B-6601-D5B2-8DDC959ABE00}"/>
          </ac:picMkLst>
        </pc:picChg>
        <pc:picChg chg="add mod">
          <ac:chgData name="Nino Philip Ramones" userId="1068934f-e3b4-4e88-ba23-4cb57230c594" providerId="ADAL" clId="{4B2DD62C-EFC1-483F-B1CB-FAA67E9DD57F}" dt="2023-04-26T05:18:22.562" v="12774" actId="164"/>
          <ac:picMkLst>
            <pc:docMk/>
            <pc:sldMk cId="1430614379" sldId="301"/>
            <ac:picMk id="6" creationId="{D12938C2-03A9-8FBC-7938-553D155E3983}"/>
          </ac:picMkLst>
        </pc:picChg>
        <pc:picChg chg="del">
          <ac:chgData name="Nino Philip Ramones" userId="1068934f-e3b4-4e88-ba23-4cb57230c594" providerId="ADAL" clId="{4B2DD62C-EFC1-483F-B1CB-FAA67E9DD57F}" dt="2023-04-26T05:17:43.035" v="12760" actId="478"/>
          <ac:picMkLst>
            <pc:docMk/>
            <pc:sldMk cId="1430614379" sldId="301"/>
            <ac:picMk id="7" creationId="{E5F7042C-07B1-33CC-4966-C4BA4804A042}"/>
          </ac:picMkLst>
        </pc:picChg>
        <pc:picChg chg="add mod">
          <ac:chgData name="Nino Philip Ramones" userId="1068934f-e3b4-4e88-ba23-4cb57230c594" providerId="ADAL" clId="{4B2DD62C-EFC1-483F-B1CB-FAA67E9DD57F}" dt="2023-04-26T05:18:22.562" v="12774" actId="164"/>
          <ac:picMkLst>
            <pc:docMk/>
            <pc:sldMk cId="1430614379" sldId="301"/>
            <ac:picMk id="10" creationId="{910BCE4C-C969-A6AD-C540-DDAA554EEE0C}"/>
          </ac:picMkLst>
        </pc:picChg>
        <pc:cxnChg chg="mod">
          <ac:chgData name="Nino Philip Ramones" userId="1068934f-e3b4-4e88-ba23-4cb57230c594" providerId="ADAL" clId="{4B2DD62C-EFC1-483F-B1CB-FAA67E9DD57F}" dt="2023-04-26T05:38:44.519" v="13854"/>
          <ac:cxnSpMkLst>
            <pc:docMk/>
            <pc:sldMk cId="1430614379" sldId="301"/>
            <ac:cxnSpMk id="13" creationId="{69612B1C-C070-5E43-819B-5EEFDD2F7480}"/>
          </ac:cxnSpMkLst>
        </pc:cxnChg>
      </pc:sldChg>
      <pc:sldChg chg="addSp delSp modSp add mod">
        <pc:chgData name="Nino Philip Ramones" userId="1068934f-e3b4-4e88-ba23-4cb57230c594" providerId="ADAL" clId="{4B2DD62C-EFC1-483F-B1CB-FAA67E9DD57F}" dt="2023-04-26T05:38:50.076" v="13856"/>
        <pc:sldMkLst>
          <pc:docMk/>
          <pc:sldMk cId="4053801358" sldId="302"/>
        </pc:sldMkLst>
        <pc:spChg chg="add mod">
          <ac:chgData name="Nino Philip Ramones" userId="1068934f-e3b4-4e88-ba23-4cb57230c594" providerId="ADAL" clId="{4B2DD62C-EFC1-483F-B1CB-FAA67E9DD57F}" dt="2023-04-26T05:26:42.215" v="13555" actId="1036"/>
          <ac:spMkLst>
            <pc:docMk/>
            <pc:sldMk cId="4053801358" sldId="302"/>
            <ac:spMk id="2" creationId="{C9BF86A4-328C-3277-0160-8FC96BF542F3}"/>
          </ac:spMkLst>
        </pc:spChg>
        <pc:spChg chg="del">
          <ac:chgData name="Nino Philip Ramones" userId="1068934f-e3b4-4e88-ba23-4cb57230c594" providerId="ADAL" clId="{4B2DD62C-EFC1-483F-B1CB-FAA67E9DD57F}" dt="2023-04-26T05:19:43.088" v="12786" actId="478"/>
          <ac:spMkLst>
            <pc:docMk/>
            <pc:sldMk cId="4053801358" sldId="302"/>
            <ac:spMk id="4" creationId="{2E9F7546-4528-E9AE-8AA7-A5D441E27CA1}"/>
          </ac:spMkLst>
        </pc:spChg>
        <pc:spChg chg="mod">
          <ac:chgData name="Nino Philip Ramones" userId="1068934f-e3b4-4e88-ba23-4cb57230c594" providerId="ADAL" clId="{4B2DD62C-EFC1-483F-B1CB-FAA67E9DD57F}" dt="2023-04-26T05:38:50.076" v="13856"/>
          <ac:spMkLst>
            <pc:docMk/>
            <pc:sldMk cId="4053801358" sldId="302"/>
            <ac:spMk id="8" creationId="{2484593D-4B7E-1328-A5DE-1E7F23B09D87}"/>
          </ac:spMkLst>
        </pc:spChg>
        <pc:spChg chg="mod">
          <ac:chgData name="Nino Philip Ramones" userId="1068934f-e3b4-4e88-ba23-4cb57230c594" providerId="ADAL" clId="{4B2DD62C-EFC1-483F-B1CB-FAA67E9DD57F}" dt="2023-04-26T05:38:50.076" v="13856"/>
          <ac:spMkLst>
            <pc:docMk/>
            <pc:sldMk cId="4053801358" sldId="302"/>
            <ac:spMk id="9" creationId="{C94ACD2B-DB09-891D-7CCE-22BBBA85CF53}"/>
          </ac:spMkLst>
        </pc:spChg>
        <pc:grpChg chg="add mod">
          <ac:chgData name="Nino Philip Ramones" userId="1068934f-e3b4-4e88-ba23-4cb57230c594" providerId="ADAL" clId="{4B2DD62C-EFC1-483F-B1CB-FAA67E9DD57F}" dt="2023-04-26T05:38:50.076" v="13856"/>
          <ac:grpSpMkLst>
            <pc:docMk/>
            <pc:sldMk cId="4053801358" sldId="302"/>
            <ac:grpSpMk id="3" creationId="{694AD864-A4EA-B080-B3D8-1738FA5E557F}"/>
          </ac:grpSpMkLst>
        </pc:grpChg>
        <pc:grpChg chg="del">
          <ac:chgData name="Nino Philip Ramones" userId="1068934f-e3b4-4e88-ba23-4cb57230c594" providerId="ADAL" clId="{4B2DD62C-EFC1-483F-B1CB-FAA67E9DD57F}" dt="2023-04-26T05:19:40.406" v="12785" actId="478"/>
          <ac:grpSpMkLst>
            <pc:docMk/>
            <pc:sldMk cId="4053801358" sldId="302"/>
            <ac:grpSpMk id="11" creationId="{D88F6BC7-1B75-E35F-5ED3-56244A720E98}"/>
          </ac:grpSpMkLst>
        </pc:grpChg>
        <pc:grpChg chg="del">
          <ac:chgData name="Nino Philip Ramones" userId="1068934f-e3b4-4e88-ba23-4cb57230c594" providerId="ADAL" clId="{4B2DD62C-EFC1-483F-B1CB-FAA67E9DD57F}" dt="2023-04-26T05:38:49.454" v="13855" actId="478"/>
          <ac:grpSpMkLst>
            <pc:docMk/>
            <pc:sldMk cId="4053801358" sldId="302"/>
            <ac:grpSpMk id="23" creationId="{549B3123-B396-A250-DC98-E1EC3957F1F1}"/>
          </ac:grpSpMkLst>
        </pc:grpChg>
        <pc:cxnChg chg="mod">
          <ac:chgData name="Nino Philip Ramones" userId="1068934f-e3b4-4e88-ba23-4cb57230c594" providerId="ADAL" clId="{4B2DD62C-EFC1-483F-B1CB-FAA67E9DD57F}" dt="2023-04-26T05:38:50.076" v="13856"/>
          <ac:cxnSpMkLst>
            <pc:docMk/>
            <pc:sldMk cId="4053801358" sldId="302"/>
            <ac:cxnSpMk id="7" creationId="{5209A7D8-2DC4-0C4F-752F-8C3B6D655668}"/>
          </ac:cxnSpMkLst>
        </pc:cxnChg>
      </pc:sldChg>
      <pc:sldChg chg="addSp delSp modSp add mod ord">
        <pc:chgData name="Nino Philip Ramones" userId="1068934f-e3b4-4e88-ba23-4cb57230c594" providerId="ADAL" clId="{4B2DD62C-EFC1-483F-B1CB-FAA67E9DD57F}" dt="2023-04-26T05:38:56.930" v="13858"/>
        <pc:sldMkLst>
          <pc:docMk/>
          <pc:sldMk cId="3735152311" sldId="303"/>
        </pc:sldMkLst>
        <pc:spChg chg="mod">
          <ac:chgData name="Nino Philip Ramones" userId="1068934f-e3b4-4e88-ba23-4cb57230c594" providerId="ADAL" clId="{4B2DD62C-EFC1-483F-B1CB-FAA67E9DD57F}" dt="2023-04-26T05:33:44.307" v="13770" actId="20577"/>
          <ac:spMkLst>
            <pc:docMk/>
            <pc:sldMk cId="3735152311" sldId="303"/>
            <ac:spMk id="4" creationId="{2E9F7546-4528-E9AE-8AA7-A5D441E27CA1}"/>
          </ac:spMkLst>
        </pc:spChg>
        <pc:spChg chg="mod">
          <ac:chgData name="Nino Philip Ramones" userId="1068934f-e3b4-4e88-ba23-4cb57230c594" providerId="ADAL" clId="{4B2DD62C-EFC1-483F-B1CB-FAA67E9DD57F}" dt="2023-04-26T05:30:11.412" v="13650" actId="20577"/>
          <ac:spMkLst>
            <pc:docMk/>
            <pc:sldMk cId="3735152311" sldId="303"/>
            <ac:spMk id="5" creationId="{45567646-CEBA-E0B1-CEB9-3A4D013C08D0}"/>
          </ac:spMkLst>
        </pc:spChg>
        <pc:spChg chg="mod">
          <ac:chgData name="Nino Philip Ramones" userId="1068934f-e3b4-4e88-ba23-4cb57230c594" providerId="ADAL" clId="{4B2DD62C-EFC1-483F-B1CB-FAA67E9DD57F}" dt="2023-04-26T05:32:45.907" v="13729" actId="2711"/>
          <ac:spMkLst>
            <pc:docMk/>
            <pc:sldMk cId="3735152311" sldId="303"/>
            <ac:spMk id="9" creationId="{975C57E1-5C3E-828F-DF3F-3F1FFBE17C0D}"/>
          </ac:spMkLst>
        </pc:spChg>
        <pc:spChg chg="mod">
          <ac:chgData name="Nino Philip Ramones" userId="1068934f-e3b4-4e88-ba23-4cb57230c594" providerId="ADAL" clId="{4B2DD62C-EFC1-483F-B1CB-FAA67E9DD57F}" dt="2023-04-26T05:38:56.930" v="13858"/>
          <ac:spMkLst>
            <pc:docMk/>
            <pc:sldMk cId="3735152311" sldId="303"/>
            <ac:spMk id="11" creationId="{7F3DDC4A-6A7E-6398-99FB-F4AC3E8B9DCC}"/>
          </ac:spMkLst>
        </pc:spChg>
        <pc:spChg chg="mod">
          <ac:chgData name="Nino Philip Ramones" userId="1068934f-e3b4-4e88-ba23-4cb57230c594" providerId="ADAL" clId="{4B2DD62C-EFC1-483F-B1CB-FAA67E9DD57F}" dt="2023-04-26T05:38:56.930" v="13858"/>
          <ac:spMkLst>
            <pc:docMk/>
            <pc:sldMk cId="3735152311" sldId="303"/>
            <ac:spMk id="12" creationId="{8FF5D212-8E17-4BF9-143F-3899C697A0FF}"/>
          </ac:spMkLst>
        </pc:spChg>
        <pc:grpChg chg="add mod">
          <ac:chgData name="Nino Philip Ramones" userId="1068934f-e3b4-4e88-ba23-4cb57230c594" providerId="ADAL" clId="{4B2DD62C-EFC1-483F-B1CB-FAA67E9DD57F}" dt="2023-04-26T05:38:56.930" v="13858"/>
          <ac:grpSpMkLst>
            <pc:docMk/>
            <pc:sldMk cId="3735152311" sldId="303"/>
            <ac:grpSpMk id="8" creationId="{903BFE45-C77E-CD68-0997-5DAC47DB0701}"/>
          </ac:grpSpMkLst>
        </pc:grpChg>
        <pc:grpChg chg="del">
          <ac:chgData name="Nino Philip Ramones" userId="1068934f-e3b4-4e88-ba23-4cb57230c594" providerId="ADAL" clId="{4B2DD62C-EFC1-483F-B1CB-FAA67E9DD57F}" dt="2023-04-26T05:38:56.371" v="13857" actId="478"/>
          <ac:grpSpMkLst>
            <pc:docMk/>
            <pc:sldMk cId="3735152311" sldId="303"/>
            <ac:grpSpMk id="23" creationId="{549B3123-B396-A250-DC98-E1EC3957F1F1}"/>
          </ac:grpSpMkLst>
        </pc:grpChg>
        <pc:picChg chg="del">
          <ac:chgData name="Nino Philip Ramones" userId="1068934f-e3b4-4e88-ba23-4cb57230c594" providerId="ADAL" clId="{4B2DD62C-EFC1-483F-B1CB-FAA67E9DD57F}" dt="2023-04-26T05:29:41.989" v="13607" actId="478"/>
          <ac:picMkLst>
            <pc:docMk/>
            <pc:sldMk cId="3735152311" sldId="303"/>
            <ac:picMk id="3" creationId="{B06B823E-997B-6601-D5B2-8DDC959ABE00}"/>
          </ac:picMkLst>
        </pc:picChg>
        <pc:picChg chg="add mod">
          <ac:chgData name="Nino Philip Ramones" userId="1068934f-e3b4-4e88-ba23-4cb57230c594" providerId="ADAL" clId="{4B2DD62C-EFC1-483F-B1CB-FAA67E9DD57F}" dt="2023-04-26T05:33:03.903" v="13733" actId="12788"/>
          <ac:picMkLst>
            <pc:docMk/>
            <pc:sldMk cId="3735152311" sldId="303"/>
            <ac:picMk id="6" creationId="{F74EF1B4-92F4-720A-A476-9CF59AE4EC71}"/>
          </ac:picMkLst>
        </pc:picChg>
        <pc:picChg chg="del">
          <ac:chgData name="Nino Philip Ramones" userId="1068934f-e3b4-4e88-ba23-4cb57230c594" providerId="ADAL" clId="{4B2DD62C-EFC1-483F-B1CB-FAA67E9DD57F}" dt="2023-04-26T05:29:40.446" v="13606" actId="478"/>
          <ac:picMkLst>
            <pc:docMk/>
            <pc:sldMk cId="3735152311" sldId="303"/>
            <ac:picMk id="7" creationId="{E5F7042C-07B1-33CC-4966-C4BA4804A042}"/>
          </ac:picMkLst>
        </pc:picChg>
        <pc:cxnChg chg="mod">
          <ac:chgData name="Nino Philip Ramones" userId="1068934f-e3b4-4e88-ba23-4cb57230c594" providerId="ADAL" clId="{4B2DD62C-EFC1-483F-B1CB-FAA67E9DD57F}" dt="2023-04-26T05:38:56.930" v="13858"/>
          <ac:cxnSpMkLst>
            <pc:docMk/>
            <pc:sldMk cId="3735152311" sldId="303"/>
            <ac:cxnSpMk id="10" creationId="{055D1450-DE31-5462-B9E8-DFFAD7DA20D3}"/>
          </ac:cxnSpMkLst>
        </pc:cxnChg>
      </pc:sldChg>
      <pc:sldChg chg="addSp delSp modSp add mod">
        <pc:chgData name="Nino Philip Ramones" userId="1068934f-e3b4-4e88-ba23-4cb57230c594" providerId="ADAL" clId="{4B2DD62C-EFC1-483F-B1CB-FAA67E9DD57F}" dt="2023-04-26T05:39:04.098" v="13860"/>
        <pc:sldMkLst>
          <pc:docMk/>
          <pc:sldMk cId="981813218" sldId="304"/>
        </pc:sldMkLst>
        <pc:spChg chg="mod">
          <ac:chgData name="Nino Philip Ramones" userId="1068934f-e3b4-4e88-ba23-4cb57230c594" providerId="ADAL" clId="{4B2DD62C-EFC1-483F-B1CB-FAA67E9DD57F}" dt="2023-04-26T05:36:19.479" v="13824" actId="1036"/>
          <ac:spMkLst>
            <pc:docMk/>
            <pc:sldMk cId="981813218" sldId="304"/>
            <ac:spMk id="4" creationId="{2E9F7546-4528-E9AE-8AA7-A5D441E27CA1}"/>
          </ac:spMkLst>
        </pc:spChg>
        <pc:spChg chg="mod">
          <ac:chgData name="Nino Philip Ramones" userId="1068934f-e3b4-4e88-ba23-4cb57230c594" providerId="ADAL" clId="{4B2DD62C-EFC1-483F-B1CB-FAA67E9DD57F}" dt="2023-04-26T05:35:06.525" v="13810" actId="20577"/>
          <ac:spMkLst>
            <pc:docMk/>
            <pc:sldMk cId="981813218" sldId="304"/>
            <ac:spMk id="9" creationId="{975C57E1-5C3E-828F-DF3F-3F1FFBE17C0D}"/>
          </ac:spMkLst>
        </pc:spChg>
        <pc:spChg chg="mod">
          <ac:chgData name="Nino Philip Ramones" userId="1068934f-e3b4-4e88-ba23-4cb57230c594" providerId="ADAL" clId="{4B2DD62C-EFC1-483F-B1CB-FAA67E9DD57F}" dt="2023-04-26T05:39:04.098" v="13860"/>
          <ac:spMkLst>
            <pc:docMk/>
            <pc:sldMk cId="981813218" sldId="304"/>
            <ac:spMk id="10" creationId="{453181B3-B547-EA37-5DD2-6300CF6BF808}"/>
          </ac:spMkLst>
        </pc:spChg>
        <pc:spChg chg="mod">
          <ac:chgData name="Nino Philip Ramones" userId="1068934f-e3b4-4e88-ba23-4cb57230c594" providerId="ADAL" clId="{4B2DD62C-EFC1-483F-B1CB-FAA67E9DD57F}" dt="2023-04-26T05:39:04.098" v="13860"/>
          <ac:spMkLst>
            <pc:docMk/>
            <pc:sldMk cId="981813218" sldId="304"/>
            <ac:spMk id="11" creationId="{59BAD18C-CEFF-14E7-2FA1-2CDA6ED54BCD}"/>
          </ac:spMkLst>
        </pc:spChg>
        <pc:grpChg chg="add mod">
          <ac:chgData name="Nino Philip Ramones" userId="1068934f-e3b4-4e88-ba23-4cb57230c594" providerId="ADAL" clId="{4B2DD62C-EFC1-483F-B1CB-FAA67E9DD57F}" dt="2023-04-26T05:39:04.098" v="13860"/>
          <ac:grpSpMkLst>
            <pc:docMk/>
            <pc:sldMk cId="981813218" sldId="304"/>
            <ac:grpSpMk id="7" creationId="{CE6F931A-5837-E3F3-A324-3F235AB15EC7}"/>
          </ac:grpSpMkLst>
        </pc:grpChg>
        <pc:grpChg chg="del">
          <ac:chgData name="Nino Philip Ramones" userId="1068934f-e3b4-4e88-ba23-4cb57230c594" providerId="ADAL" clId="{4B2DD62C-EFC1-483F-B1CB-FAA67E9DD57F}" dt="2023-04-26T05:39:03.563" v="13859" actId="478"/>
          <ac:grpSpMkLst>
            <pc:docMk/>
            <pc:sldMk cId="981813218" sldId="304"/>
            <ac:grpSpMk id="23" creationId="{549B3123-B396-A250-DC98-E1EC3957F1F1}"/>
          </ac:grpSpMkLst>
        </pc:grpChg>
        <pc:picChg chg="add mod">
          <ac:chgData name="Nino Philip Ramones" userId="1068934f-e3b4-4e88-ba23-4cb57230c594" providerId="ADAL" clId="{4B2DD62C-EFC1-483F-B1CB-FAA67E9DD57F}" dt="2023-04-26T05:36:36.491" v="13825" actId="12788"/>
          <ac:picMkLst>
            <pc:docMk/>
            <pc:sldMk cId="981813218" sldId="304"/>
            <ac:picMk id="3" creationId="{914E87E6-7176-9D33-CDBF-9A3C1D0B2E91}"/>
          </ac:picMkLst>
        </pc:picChg>
        <pc:picChg chg="del">
          <ac:chgData name="Nino Philip Ramones" userId="1068934f-e3b4-4e88-ba23-4cb57230c594" providerId="ADAL" clId="{4B2DD62C-EFC1-483F-B1CB-FAA67E9DD57F}" dt="2023-04-26T05:34:12.292" v="13774" actId="478"/>
          <ac:picMkLst>
            <pc:docMk/>
            <pc:sldMk cId="981813218" sldId="304"/>
            <ac:picMk id="6" creationId="{F74EF1B4-92F4-720A-A476-9CF59AE4EC71}"/>
          </ac:picMkLst>
        </pc:picChg>
        <pc:cxnChg chg="mod">
          <ac:chgData name="Nino Philip Ramones" userId="1068934f-e3b4-4e88-ba23-4cb57230c594" providerId="ADAL" clId="{4B2DD62C-EFC1-483F-B1CB-FAA67E9DD57F}" dt="2023-04-26T05:39:04.098" v="13860"/>
          <ac:cxnSpMkLst>
            <pc:docMk/>
            <pc:sldMk cId="981813218" sldId="304"/>
            <ac:cxnSpMk id="8" creationId="{FB252616-4A91-1081-2AC2-E8BA3B17BA1A}"/>
          </ac:cxnSpMkLst>
        </pc:cxnChg>
      </pc:sldChg>
      <pc:sldChg chg="addSp delSp modSp add mod">
        <pc:chgData name="Nino Philip Ramones" userId="1068934f-e3b4-4e88-ba23-4cb57230c594" providerId="ADAL" clId="{4B2DD62C-EFC1-483F-B1CB-FAA67E9DD57F}" dt="2023-04-26T05:47:26.255" v="14588" actId="1036"/>
        <pc:sldMkLst>
          <pc:docMk/>
          <pc:sldMk cId="123605150" sldId="305"/>
        </pc:sldMkLst>
        <pc:spChg chg="mod">
          <ac:chgData name="Nino Philip Ramones" userId="1068934f-e3b4-4e88-ba23-4cb57230c594" providerId="ADAL" clId="{4B2DD62C-EFC1-483F-B1CB-FAA67E9DD57F}" dt="2023-04-26T05:40:32.609" v="13920" actId="20577"/>
          <ac:spMkLst>
            <pc:docMk/>
            <pc:sldMk cId="123605150" sldId="305"/>
            <ac:spMk id="4" creationId="{2E9F7546-4528-E9AE-8AA7-A5D441E27CA1}"/>
          </ac:spMkLst>
        </pc:spChg>
        <pc:spChg chg="mod">
          <ac:chgData name="Nino Philip Ramones" userId="1068934f-e3b4-4e88-ba23-4cb57230c594" providerId="ADAL" clId="{4B2DD62C-EFC1-483F-B1CB-FAA67E9DD57F}" dt="2023-04-26T05:39:22.004" v="13896" actId="20577"/>
          <ac:spMkLst>
            <pc:docMk/>
            <pc:sldMk cId="123605150" sldId="305"/>
            <ac:spMk id="5" creationId="{45567646-CEBA-E0B1-CEB9-3A4D013C08D0}"/>
          </ac:spMkLst>
        </pc:spChg>
        <pc:spChg chg="mod">
          <ac:chgData name="Nino Philip Ramones" userId="1068934f-e3b4-4e88-ba23-4cb57230c594" providerId="ADAL" clId="{4B2DD62C-EFC1-483F-B1CB-FAA67E9DD57F}" dt="2023-04-26T05:47:26.255" v="14588" actId="1036"/>
          <ac:spMkLst>
            <pc:docMk/>
            <pc:sldMk cId="123605150" sldId="305"/>
            <ac:spMk id="9" creationId="{975C57E1-5C3E-828F-DF3F-3F1FFBE17C0D}"/>
          </ac:spMkLst>
        </pc:spChg>
        <pc:picChg chg="del">
          <ac:chgData name="Nino Philip Ramones" userId="1068934f-e3b4-4e88-ba23-4cb57230c594" providerId="ADAL" clId="{4B2DD62C-EFC1-483F-B1CB-FAA67E9DD57F}" dt="2023-04-26T05:39:25.274" v="13897" actId="478"/>
          <ac:picMkLst>
            <pc:docMk/>
            <pc:sldMk cId="123605150" sldId="305"/>
            <ac:picMk id="3" creationId="{914E87E6-7176-9D33-CDBF-9A3C1D0B2E91}"/>
          </ac:picMkLst>
        </pc:picChg>
        <pc:picChg chg="add mod">
          <ac:chgData name="Nino Philip Ramones" userId="1068934f-e3b4-4e88-ba23-4cb57230c594" providerId="ADAL" clId="{4B2DD62C-EFC1-483F-B1CB-FAA67E9DD57F}" dt="2023-04-26T05:39:55.469" v="13904" actId="1076"/>
          <ac:picMkLst>
            <pc:docMk/>
            <pc:sldMk cId="123605150" sldId="305"/>
            <ac:picMk id="6" creationId="{AC61DE52-C5C7-9D7C-56F5-1E9FF0712B32}"/>
          </ac:picMkLst>
        </pc:picChg>
      </pc:sldChg>
      <pc:sldChg chg="addSp delSp modSp add mod">
        <pc:chgData name="Nino Philip Ramones" userId="1068934f-e3b4-4e88-ba23-4cb57230c594" providerId="ADAL" clId="{4B2DD62C-EFC1-483F-B1CB-FAA67E9DD57F}" dt="2023-04-26T05:49:19.695" v="14745" actId="1035"/>
        <pc:sldMkLst>
          <pc:docMk/>
          <pc:sldMk cId="112553766" sldId="306"/>
        </pc:sldMkLst>
        <pc:spChg chg="mod">
          <ac:chgData name="Nino Philip Ramones" userId="1068934f-e3b4-4e88-ba23-4cb57230c594" providerId="ADAL" clId="{4B2DD62C-EFC1-483F-B1CB-FAA67E9DD57F}" dt="2023-04-26T05:49:19.695" v="14745" actId="1035"/>
          <ac:spMkLst>
            <pc:docMk/>
            <pc:sldMk cId="112553766" sldId="306"/>
            <ac:spMk id="4" creationId="{2E9F7546-4528-E9AE-8AA7-A5D441E27CA1}"/>
          </ac:spMkLst>
        </pc:spChg>
        <pc:spChg chg="mod">
          <ac:chgData name="Nino Philip Ramones" userId="1068934f-e3b4-4e88-ba23-4cb57230c594" providerId="ADAL" clId="{4B2DD62C-EFC1-483F-B1CB-FAA67E9DD57F}" dt="2023-04-26T05:48:04.171" v="14621" actId="20577"/>
          <ac:spMkLst>
            <pc:docMk/>
            <pc:sldMk cId="112553766" sldId="306"/>
            <ac:spMk id="5" creationId="{45567646-CEBA-E0B1-CEB9-3A4D013C08D0}"/>
          </ac:spMkLst>
        </pc:spChg>
        <pc:spChg chg="del">
          <ac:chgData name="Nino Philip Ramones" userId="1068934f-e3b4-4e88-ba23-4cb57230c594" providerId="ADAL" clId="{4B2DD62C-EFC1-483F-B1CB-FAA67E9DD57F}" dt="2023-04-26T05:48:08.623" v="14623" actId="478"/>
          <ac:spMkLst>
            <pc:docMk/>
            <pc:sldMk cId="112553766" sldId="306"/>
            <ac:spMk id="9" creationId="{975C57E1-5C3E-828F-DF3F-3F1FFBE17C0D}"/>
          </ac:spMkLst>
        </pc:spChg>
        <pc:picChg chg="add mod">
          <ac:chgData name="Nino Philip Ramones" userId="1068934f-e3b4-4e88-ba23-4cb57230c594" providerId="ADAL" clId="{4B2DD62C-EFC1-483F-B1CB-FAA67E9DD57F}" dt="2023-04-26T05:49:17.476" v="14744" actId="1076"/>
          <ac:picMkLst>
            <pc:docMk/>
            <pc:sldMk cId="112553766" sldId="306"/>
            <ac:picMk id="3" creationId="{9C70FCB3-BBD6-BDBF-3845-0BD00F9A3EDC}"/>
          </ac:picMkLst>
        </pc:picChg>
        <pc:picChg chg="del">
          <ac:chgData name="Nino Philip Ramones" userId="1068934f-e3b4-4e88-ba23-4cb57230c594" providerId="ADAL" clId="{4B2DD62C-EFC1-483F-B1CB-FAA67E9DD57F}" dt="2023-04-26T05:48:05.984" v="14622" actId="478"/>
          <ac:picMkLst>
            <pc:docMk/>
            <pc:sldMk cId="112553766" sldId="306"/>
            <ac:picMk id="6" creationId="{AC61DE52-C5C7-9D7C-56F5-1E9FF0712B32}"/>
          </ac:picMkLst>
        </pc:picChg>
      </pc:sldChg>
      <pc:sldChg chg="modSp add mod ord">
        <pc:chgData name="Nino Philip Ramones" userId="1068934f-e3b4-4e88-ba23-4cb57230c594" providerId="ADAL" clId="{4B2DD62C-EFC1-483F-B1CB-FAA67E9DD57F}" dt="2023-04-26T05:54:12.351" v="15302" actId="20577"/>
        <pc:sldMkLst>
          <pc:docMk/>
          <pc:sldMk cId="2442924426" sldId="307"/>
        </pc:sldMkLst>
        <pc:spChg chg="mod">
          <ac:chgData name="Nino Philip Ramones" userId="1068934f-e3b4-4e88-ba23-4cb57230c594" providerId="ADAL" clId="{4B2DD62C-EFC1-483F-B1CB-FAA67E9DD57F}" dt="2023-04-26T05:54:12.351" v="15302" actId="20577"/>
          <ac:spMkLst>
            <pc:docMk/>
            <pc:sldMk cId="2442924426" sldId="307"/>
            <ac:spMk id="2" creationId="{C9BF86A4-328C-3277-0160-8FC96BF542F3}"/>
          </ac:spMkLst>
        </pc:spChg>
        <pc:spChg chg="mod">
          <ac:chgData name="Nino Philip Ramones" userId="1068934f-e3b4-4e88-ba23-4cb57230c594" providerId="ADAL" clId="{4B2DD62C-EFC1-483F-B1CB-FAA67E9DD57F}" dt="2023-04-26T05:49:40.440" v="14778" actId="20577"/>
          <ac:spMkLst>
            <pc:docMk/>
            <pc:sldMk cId="2442924426" sldId="307"/>
            <ac:spMk id="5" creationId="{45567646-CEBA-E0B1-CEB9-3A4D013C08D0}"/>
          </ac:spMkLst>
        </pc:spChg>
      </pc:sldChg>
    </pc:docChg>
  </pc:docChgLst>
  <pc:docChgLst>
    <pc:chgData name="Nino Philip Ramones" userId="1068934f-e3b4-4e88-ba23-4cb57230c594" providerId="ADAL" clId="{81DCA7F7-4CF8-4DD3-AE0B-1EC1C109C265}"/>
    <pc:docChg chg="undo custSel addSld delSld modSld sldOrd">
      <pc:chgData name="Nino Philip Ramones" userId="1068934f-e3b4-4e88-ba23-4cb57230c594" providerId="ADAL" clId="{81DCA7F7-4CF8-4DD3-AE0B-1EC1C109C265}" dt="2023-05-17T07:12:51.597" v="10542" actId="1036"/>
      <pc:docMkLst>
        <pc:docMk/>
      </pc:docMkLst>
      <pc:sldChg chg="addSp delSp modSp mod">
        <pc:chgData name="Nino Philip Ramones" userId="1068934f-e3b4-4e88-ba23-4cb57230c594" providerId="ADAL" clId="{81DCA7F7-4CF8-4DD3-AE0B-1EC1C109C265}" dt="2023-05-16T04:09:42.654" v="89"/>
        <pc:sldMkLst>
          <pc:docMk/>
          <pc:sldMk cId="2902220017" sldId="260"/>
        </pc:sldMkLst>
        <pc:spChg chg="mod">
          <ac:chgData name="Nino Philip Ramones" userId="1068934f-e3b4-4e88-ba23-4cb57230c594" providerId="ADAL" clId="{81DCA7F7-4CF8-4DD3-AE0B-1EC1C109C265}" dt="2023-05-16T04:03:20.618" v="51" actId="20577"/>
          <ac:spMkLst>
            <pc:docMk/>
            <pc:sldMk cId="2902220017" sldId="260"/>
            <ac:spMk id="8" creationId="{E55C9784-2997-4509-E882-733A19888A3E}"/>
          </ac:spMkLst>
        </pc:spChg>
        <pc:spChg chg="mod">
          <ac:chgData name="Nino Philip Ramones" userId="1068934f-e3b4-4e88-ba23-4cb57230c594" providerId="ADAL" clId="{81DCA7F7-4CF8-4DD3-AE0B-1EC1C109C265}" dt="2023-05-16T04:03:09.964" v="38" actId="1036"/>
          <ac:spMkLst>
            <pc:docMk/>
            <pc:sldMk cId="2902220017" sldId="260"/>
            <ac:spMk id="14" creationId="{86CD694D-7914-A6C9-97B8-2823F7984CDE}"/>
          </ac:spMkLst>
        </pc:spChg>
        <pc:spChg chg="add del mod">
          <ac:chgData name="Nino Philip Ramones" userId="1068934f-e3b4-4e88-ba23-4cb57230c594" providerId="ADAL" clId="{81DCA7F7-4CF8-4DD3-AE0B-1EC1C109C265}" dt="2023-05-16T04:08:31.092" v="78" actId="478"/>
          <ac:spMkLst>
            <pc:docMk/>
            <pc:sldMk cId="2902220017" sldId="260"/>
            <ac:spMk id="23" creationId="{C4076F00-C30D-5D6A-2B40-BBED89FDBA4C}"/>
          </ac:spMkLst>
        </pc:spChg>
        <pc:spChg chg="del">
          <ac:chgData name="Nino Philip Ramones" userId="1068934f-e3b4-4e88-ba23-4cb57230c594" providerId="ADAL" clId="{81DCA7F7-4CF8-4DD3-AE0B-1EC1C109C265}" dt="2023-05-16T04:09:26.730" v="86" actId="478"/>
          <ac:spMkLst>
            <pc:docMk/>
            <pc:sldMk cId="2902220017" sldId="260"/>
            <ac:spMk id="25" creationId="{6EFD1E6E-80FA-0CC5-D7E2-78CB69BE3693}"/>
          </ac:spMkLst>
        </pc:spChg>
        <pc:spChg chg="add del mod">
          <ac:chgData name="Nino Philip Ramones" userId="1068934f-e3b4-4e88-ba23-4cb57230c594" providerId="ADAL" clId="{81DCA7F7-4CF8-4DD3-AE0B-1EC1C109C265}" dt="2023-05-16T04:07:24.998" v="64" actId="478"/>
          <ac:spMkLst>
            <pc:docMk/>
            <pc:sldMk cId="2902220017" sldId="260"/>
            <ac:spMk id="30" creationId="{CD92EC2E-28DE-E43D-ABAF-D5F799B404AA}"/>
          </ac:spMkLst>
        </pc:spChg>
        <pc:spChg chg="add del mod">
          <ac:chgData name="Nino Philip Ramones" userId="1068934f-e3b4-4e88-ba23-4cb57230c594" providerId="ADAL" clId="{81DCA7F7-4CF8-4DD3-AE0B-1EC1C109C265}" dt="2023-05-16T04:08:35.171" v="79" actId="478"/>
          <ac:spMkLst>
            <pc:docMk/>
            <pc:sldMk cId="2902220017" sldId="260"/>
            <ac:spMk id="33" creationId="{2F3E016A-4482-69D0-A0C8-A4D9E0944D1F}"/>
          </ac:spMkLst>
        </pc:spChg>
        <pc:picChg chg="add mod">
          <ac:chgData name="Nino Philip Ramones" userId="1068934f-e3b4-4e88-ba23-4cb57230c594" providerId="ADAL" clId="{81DCA7F7-4CF8-4DD3-AE0B-1EC1C109C265}" dt="2023-05-16T04:08:59.789" v="81"/>
          <ac:picMkLst>
            <pc:docMk/>
            <pc:sldMk cId="2902220017" sldId="260"/>
            <ac:picMk id="4" creationId="{639AB97F-97B0-CE50-37B3-6A23671B6B9B}"/>
          </ac:picMkLst>
        </pc:picChg>
        <pc:picChg chg="add del mod">
          <ac:chgData name="Nino Philip Ramones" userId="1068934f-e3b4-4e88-ba23-4cb57230c594" providerId="ADAL" clId="{81DCA7F7-4CF8-4DD3-AE0B-1EC1C109C265}" dt="2023-05-16T04:07:24.998" v="64" actId="478"/>
          <ac:picMkLst>
            <pc:docMk/>
            <pc:sldMk cId="2902220017" sldId="260"/>
            <ac:picMk id="27" creationId="{4ABC90AB-C8F6-492A-9EDC-99D4AC3D8BAD}"/>
          </ac:picMkLst>
        </pc:picChg>
        <pc:picChg chg="add mod">
          <ac:chgData name="Nino Philip Ramones" userId="1068934f-e3b4-4e88-ba23-4cb57230c594" providerId="ADAL" clId="{81DCA7F7-4CF8-4DD3-AE0B-1EC1C109C265}" dt="2023-05-16T04:08:10.299" v="73"/>
          <ac:picMkLst>
            <pc:docMk/>
            <pc:sldMk cId="2902220017" sldId="260"/>
            <ac:picMk id="32" creationId="{11194276-1E80-0846-0817-1222ACF256BF}"/>
          </ac:picMkLst>
        </pc:picChg>
        <pc:picChg chg="add mod">
          <ac:chgData name="Nino Philip Ramones" userId="1068934f-e3b4-4e88-ba23-4cb57230c594" providerId="ADAL" clId="{81DCA7F7-4CF8-4DD3-AE0B-1EC1C109C265}" dt="2023-05-16T04:09:42.654" v="89"/>
          <ac:picMkLst>
            <pc:docMk/>
            <pc:sldMk cId="2902220017" sldId="260"/>
            <ac:picMk id="35" creationId="{06E0550B-5C44-0310-B262-F84670CCC9A4}"/>
          </ac:picMkLst>
        </pc:picChg>
      </pc:sldChg>
      <pc:sldChg chg="modSp mod">
        <pc:chgData name="Nino Philip Ramones" userId="1068934f-e3b4-4e88-ba23-4cb57230c594" providerId="ADAL" clId="{81DCA7F7-4CF8-4DD3-AE0B-1EC1C109C265}" dt="2023-05-17T07:08:08.890" v="9907" actId="20577"/>
        <pc:sldMkLst>
          <pc:docMk/>
          <pc:sldMk cId="4215421811" sldId="261"/>
        </pc:sldMkLst>
        <pc:spChg chg="mod">
          <ac:chgData name="Nino Philip Ramones" userId="1068934f-e3b4-4e88-ba23-4cb57230c594" providerId="ADAL" clId="{81DCA7F7-4CF8-4DD3-AE0B-1EC1C109C265}" dt="2023-05-17T07:04:16.264" v="9330" actId="20577"/>
          <ac:spMkLst>
            <pc:docMk/>
            <pc:sldMk cId="4215421811" sldId="261"/>
            <ac:spMk id="6" creationId="{1C139C71-43D8-DA15-F46A-8598CDF1F78A}"/>
          </ac:spMkLst>
        </pc:spChg>
        <pc:spChg chg="mod">
          <ac:chgData name="Nino Philip Ramones" userId="1068934f-e3b4-4e88-ba23-4cb57230c594" providerId="ADAL" clId="{81DCA7F7-4CF8-4DD3-AE0B-1EC1C109C265}" dt="2023-05-17T07:06:25.800" v="9622" actId="20577"/>
          <ac:spMkLst>
            <pc:docMk/>
            <pc:sldMk cId="4215421811" sldId="261"/>
            <ac:spMk id="7" creationId="{CB143D5A-4C51-CC45-02B5-43383CAA5C50}"/>
          </ac:spMkLst>
        </pc:spChg>
        <pc:spChg chg="mod">
          <ac:chgData name="Nino Philip Ramones" userId="1068934f-e3b4-4e88-ba23-4cb57230c594" providerId="ADAL" clId="{81DCA7F7-4CF8-4DD3-AE0B-1EC1C109C265}" dt="2023-05-17T07:08:08.890" v="9907" actId="20577"/>
          <ac:spMkLst>
            <pc:docMk/>
            <pc:sldMk cId="4215421811" sldId="261"/>
            <ac:spMk id="10" creationId="{AA624370-42F0-82DE-228F-BC78C798D723}"/>
          </ac:spMkLst>
        </pc:spChg>
        <pc:grpChg chg="mod">
          <ac:chgData name="Nino Philip Ramones" userId="1068934f-e3b4-4e88-ba23-4cb57230c594" providerId="ADAL" clId="{81DCA7F7-4CF8-4DD3-AE0B-1EC1C109C265}" dt="2023-05-17T07:06:11.291" v="9621" actId="1036"/>
          <ac:grpSpMkLst>
            <pc:docMk/>
            <pc:sldMk cId="4215421811" sldId="261"/>
            <ac:grpSpMk id="9" creationId="{86565025-D585-4FE0-F5D0-00D60DC63201}"/>
          </ac:grpSpMkLst>
        </pc:grpChg>
      </pc:sldChg>
      <pc:sldChg chg="addSp delSp modSp mod">
        <pc:chgData name="Nino Philip Ramones" userId="1068934f-e3b4-4e88-ba23-4cb57230c594" providerId="ADAL" clId="{81DCA7F7-4CF8-4DD3-AE0B-1EC1C109C265}" dt="2023-05-17T07:12:51.597" v="10542" actId="1036"/>
        <pc:sldMkLst>
          <pc:docMk/>
          <pc:sldMk cId="3042634148" sldId="281"/>
        </pc:sldMkLst>
        <pc:spChg chg="mod">
          <ac:chgData name="Nino Philip Ramones" userId="1068934f-e3b4-4e88-ba23-4cb57230c594" providerId="ADAL" clId="{81DCA7F7-4CF8-4DD3-AE0B-1EC1C109C265}" dt="2023-05-17T07:11:44.887" v="10526" actId="20577"/>
          <ac:spMkLst>
            <pc:docMk/>
            <pc:sldMk cId="3042634148" sldId="281"/>
            <ac:spMk id="6" creationId="{1C139C71-43D8-DA15-F46A-8598CDF1F78A}"/>
          </ac:spMkLst>
        </pc:spChg>
        <pc:spChg chg="del">
          <ac:chgData name="Nino Philip Ramones" userId="1068934f-e3b4-4e88-ba23-4cb57230c594" providerId="ADAL" clId="{81DCA7F7-4CF8-4DD3-AE0B-1EC1C109C265}" dt="2023-05-17T05:26:24.575" v="3642" actId="478"/>
          <ac:spMkLst>
            <pc:docMk/>
            <pc:sldMk cId="3042634148" sldId="281"/>
            <ac:spMk id="7" creationId="{D171F85D-6720-4508-AFB7-D47E4F18A40C}"/>
          </ac:spMkLst>
        </pc:spChg>
        <pc:spChg chg="mod">
          <ac:chgData name="Nino Philip Ramones" userId="1068934f-e3b4-4e88-ba23-4cb57230c594" providerId="ADAL" clId="{81DCA7F7-4CF8-4DD3-AE0B-1EC1C109C265}" dt="2023-05-17T07:12:51.597" v="10542" actId="1036"/>
          <ac:spMkLst>
            <pc:docMk/>
            <pc:sldMk cId="3042634148" sldId="281"/>
            <ac:spMk id="9" creationId="{A4C4677F-45AE-36EE-ABCE-397302091C1F}"/>
          </ac:spMkLst>
        </pc:spChg>
        <pc:spChg chg="mod">
          <ac:chgData name="Nino Philip Ramones" userId="1068934f-e3b4-4e88-ba23-4cb57230c594" providerId="ADAL" clId="{81DCA7F7-4CF8-4DD3-AE0B-1EC1C109C265}" dt="2023-05-17T07:12:51.597" v="10542" actId="1036"/>
          <ac:spMkLst>
            <pc:docMk/>
            <pc:sldMk cId="3042634148" sldId="281"/>
            <ac:spMk id="15" creationId="{3DE590E7-D5BC-0018-437A-AE6E15E396B6}"/>
          </ac:spMkLst>
        </pc:spChg>
        <pc:spChg chg="mod">
          <ac:chgData name="Nino Philip Ramones" userId="1068934f-e3b4-4e88-ba23-4cb57230c594" providerId="ADAL" clId="{81DCA7F7-4CF8-4DD3-AE0B-1EC1C109C265}" dt="2023-05-17T05:26:20.948" v="3640"/>
          <ac:spMkLst>
            <pc:docMk/>
            <pc:sldMk cId="3042634148" sldId="281"/>
            <ac:spMk id="17" creationId="{D6591741-F530-376F-3D93-E2F885857733}"/>
          </ac:spMkLst>
        </pc:spChg>
        <pc:spChg chg="mod">
          <ac:chgData name="Nino Philip Ramones" userId="1068934f-e3b4-4e88-ba23-4cb57230c594" providerId="ADAL" clId="{81DCA7F7-4CF8-4DD3-AE0B-1EC1C109C265}" dt="2023-05-17T05:26:20.948" v="3640"/>
          <ac:spMkLst>
            <pc:docMk/>
            <pc:sldMk cId="3042634148" sldId="281"/>
            <ac:spMk id="18" creationId="{7AF7F306-BB6E-4D03-F821-891B9D7CF55B}"/>
          </ac:spMkLst>
        </pc:spChg>
        <pc:spChg chg="mod">
          <ac:chgData name="Nino Philip Ramones" userId="1068934f-e3b4-4e88-ba23-4cb57230c594" providerId="ADAL" clId="{81DCA7F7-4CF8-4DD3-AE0B-1EC1C109C265}" dt="2023-05-17T05:26:25.047" v="3643"/>
          <ac:spMkLst>
            <pc:docMk/>
            <pc:sldMk cId="3042634148" sldId="281"/>
            <ac:spMk id="21" creationId="{DA0A25F5-436B-F29A-EDFF-7CC04124A4BD}"/>
          </ac:spMkLst>
        </pc:spChg>
        <pc:spChg chg="mod">
          <ac:chgData name="Nino Philip Ramones" userId="1068934f-e3b4-4e88-ba23-4cb57230c594" providerId="ADAL" clId="{81DCA7F7-4CF8-4DD3-AE0B-1EC1C109C265}" dt="2023-05-17T05:26:25.047" v="3643"/>
          <ac:spMkLst>
            <pc:docMk/>
            <pc:sldMk cId="3042634148" sldId="281"/>
            <ac:spMk id="22" creationId="{F486DEFA-8F6E-355E-A941-5221EFEE0A18}"/>
          </ac:spMkLst>
        </pc:spChg>
        <pc:grpChg chg="del">
          <ac:chgData name="Nino Philip Ramones" userId="1068934f-e3b4-4e88-ba23-4cb57230c594" providerId="ADAL" clId="{81DCA7F7-4CF8-4DD3-AE0B-1EC1C109C265}" dt="2023-05-17T05:26:20.560" v="3639" actId="478"/>
          <ac:grpSpMkLst>
            <pc:docMk/>
            <pc:sldMk cId="3042634148" sldId="281"/>
            <ac:grpSpMk id="2" creationId="{5EABA244-7A38-E271-5051-10FF5D7551A4}"/>
          </ac:grpSpMkLst>
        </pc:grpChg>
        <pc:grpChg chg="add del mod">
          <ac:chgData name="Nino Philip Ramones" userId="1068934f-e3b4-4e88-ba23-4cb57230c594" providerId="ADAL" clId="{81DCA7F7-4CF8-4DD3-AE0B-1EC1C109C265}" dt="2023-05-17T05:26:22.306" v="3641"/>
          <ac:grpSpMkLst>
            <pc:docMk/>
            <pc:sldMk cId="3042634148" sldId="281"/>
            <ac:grpSpMk id="5" creationId="{CA50720D-C779-FB87-E3A0-551005E01B90}"/>
          </ac:grpSpMkLst>
        </pc:grpChg>
        <pc:grpChg chg="add mod">
          <ac:chgData name="Nino Philip Ramones" userId="1068934f-e3b4-4e88-ba23-4cb57230c594" providerId="ADAL" clId="{81DCA7F7-4CF8-4DD3-AE0B-1EC1C109C265}" dt="2023-05-17T05:26:25.047" v="3643"/>
          <ac:grpSpMkLst>
            <pc:docMk/>
            <pc:sldMk cId="3042634148" sldId="281"/>
            <ac:grpSpMk id="19" creationId="{063FB4A0-B4C2-9DBD-350C-CC8B9CA0128B}"/>
          </ac:grpSpMkLst>
        </pc:grpChg>
        <pc:cxnChg chg="mod">
          <ac:chgData name="Nino Philip Ramones" userId="1068934f-e3b4-4e88-ba23-4cb57230c594" providerId="ADAL" clId="{81DCA7F7-4CF8-4DD3-AE0B-1EC1C109C265}" dt="2023-05-17T05:26:20.948" v="3640"/>
          <ac:cxnSpMkLst>
            <pc:docMk/>
            <pc:sldMk cId="3042634148" sldId="281"/>
            <ac:cxnSpMk id="16" creationId="{B6DEAD9C-53A4-F136-B34A-A9E90E76D535}"/>
          </ac:cxnSpMkLst>
        </pc:cxnChg>
        <pc:cxnChg chg="mod">
          <ac:chgData name="Nino Philip Ramones" userId="1068934f-e3b4-4e88-ba23-4cb57230c594" providerId="ADAL" clId="{81DCA7F7-4CF8-4DD3-AE0B-1EC1C109C265}" dt="2023-05-17T05:26:25.047" v="3643"/>
          <ac:cxnSpMkLst>
            <pc:docMk/>
            <pc:sldMk cId="3042634148" sldId="281"/>
            <ac:cxnSpMk id="20" creationId="{6E62FC07-6520-B6EB-575E-8B1B3BF4465A}"/>
          </ac:cxnSpMkLst>
        </pc:cxnChg>
      </pc:sldChg>
      <pc:sldChg chg="addSp delSp modSp mod">
        <pc:chgData name="Nino Philip Ramones" userId="1068934f-e3b4-4e88-ba23-4cb57230c594" providerId="ADAL" clId="{81DCA7F7-4CF8-4DD3-AE0B-1EC1C109C265}" dt="2023-05-17T05:25:58.136" v="3632" actId="1038"/>
        <pc:sldMkLst>
          <pc:docMk/>
          <pc:sldMk cId="2474797160" sldId="288"/>
        </pc:sldMkLst>
        <pc:spChg chg="mod">
          <ac:chgData name="Nino Philip Ramones" userId="1068934f-e3b4-4e88-ba23-4cb57230c594" providerId="ADAL" clId="{81DCA7F7-4CF8-4DD3-AE0B-1EC1C109C265}" dt="2023-05-16T04:14:43.664" v="104" actId="20577"/>
          <ac:spMkLst>
            <pc:docMk/>
            <pc:sldMk cId="2474797160" sldId="288"/>
            <ac:spMk id="2" creationId="{05373617-D585-BAF0-0B5B-D2CF324A4D6B}"/>
          </ac:spMkLst>
        </pc:spChg>
        <pc:spChg chg="del">
          <ac:chgData name="Nino Philip Ramones" userId="1068934f-e3b4-4e88-ba23-4cb57230c594" providerId="ADAL" clId="{81DCA7F7-4CF8-4DD3-AE0B-1EC1C109C265}" dt="2023-05-16T04:15:29.406" v="106" actId="478"/>
          <ac:spMkLst>
            <pc:docMk/>
            <pc:sldMk cId="2474797160" sldId="288"/>
            <ac:spMk id="3" creationId="{E301EF81-B90F-36A7-A828-06EDA6FBF5E5}"/>
          </ac:spMkLst>
        </pc:spChg>
        <pc:spChg chg="mod">
          <ac:chgData name="Nino Philip Ramones" userId="1068934f-e3b4-4e88-ba23-4cb57230c594" providerId="ADAL" clId="{81DCA7F7-4CF8-4DD3-AE0B-1EC1C109C265}" dt="2023-05-16T04:27:57.112" v="980" actId="1035"/>
          <ac:spMkLst>
            <pc:docMk/>
            <pc:sldMk cId="2474797160" sldId="288"/>
            <ac:spMk id="6" creationId="{1C139C71-43D8-DA15-F46A-8598CDF1F78A}"/>
          </ac:spMkLst>
        </pc:spChg>
        <pc:spChg chg="mod">
          <ac:chgData name="Nino Philip Ramones" userId="1068934f-e3b4-4e88-ba23-4cb57230c594" providerId="ADAL" clId="{81DCA7F7-4CF8-4DD3-AE0B-1EC1C109C265}" dt="2023-05-17T05:25:58.136" v="3632" actId="1038"/>
          <ac:spMkLst>
            <pc:docMk/>
            <pc:sldMk cId="2474797160" sldId="288"/>
            <ac:spMk id="10" creationId="{0D535829-F972-5CF5-20EA-345A515508E8}"/>
          </ac:spMkLst>
        </pc:spChg>
        <pc:spChg chg="mod">
          <ac:chgData name="Nino Philip Ramones" userId="1068934f-e3b4-4e88-ba23-4cb57230c594" providerId="ADAL" clId="{81DCA7F7-4CF8-4DD3-AE0B-1EC1C109C265}" dt="2023-05-16T04:54:34.582" v="1500" actId="1037"/>
          <ac:spMkLst>
            <pc:docMk/>
            <pc:sldMk cId="2474797160" sldId="288"/>
            <ac:spMk id="12" creationId="{A03D9DDB-0911-CCC6-289E-FE03CE9C7E57}"/>
          </ac:spMkLst>
        </pc:spChg>
        <pc:spChg chg="del">
          <ac:chgData name="Nino Philip Ramones" userId="1068934f-e3b4-4e88-ba23-4cb57230c594" providerId="ADAL" clId="{81DCA7F7-4CF8-4DD3-AE0B-1EC1C109C265}" dt="2023-05-16T04:14:48.728" v="105" actId="478"/>
          <ac:spMkLst>
            <pc:docMk/>
            <pc:sldMk cId="2474797160" sldId="288"/>
            <ac:spMk id="13" creationId="{CCA33C50-5359-C8E0-A0A8-645350BA97FE}"/>
          </ac:spMkLst>
        </pc:spChg>
        <pc:spChg chg="add del mod">
          <ac:chgData name="Nino Philip Ramones" userId="1068934f-e3b4-4e88-ba23-4cb57230c594" providerId="ADAL" clId="{81DCA7F7-4CF8-4DD3-AE0B-1EC1C109C265}" dt="2023-05-16T04:25:48.411" v="852"/>
          <ac:spMkLst>
            <pc:docMk/>
            <pc:sldMk cId="2474797160" sldId="288"/>
            <ac:spMk id="14" creationId="{AEE824BC-A714-BB9F-4137-F20CDFCA681B}"/>
          </ac:spMkLst>
        </pc:spChg>
        <pc:spChg chg="add mod">
          <ac:chgData name="Nino Philip Ramones" userId="1068934f-e3b4-4e88-ba23-4cb57230c594" providerId="ADAL" clId="{81DCA7F7-4CF8-4DD3-AE0B-1EC1C109C265}" dt="2023-05-16T04:55:48.451" v="1505" actId="1076"/>
          <ac:spMkLst>
            <pc:docMk/>
            <pc:sldMk cId="2474797160" sldId="288"/>
            <ac:spMk id="15" creationId="{91D48BB3-F4C0-2250-075E-DF4AF547866C}"/>
          </ac:spMkLst>
        </pc:spChg>
        <pc:spChg chg="mod">
          <ac:chgData name="Nino Philip Ramones" userId="1068934f-e3b4-4e88-ba23-4cb57230c594" providerId="ADAL" clId="{81DCA7F7-4CF8-4DD3-AE0B-1EC1C109C265}" dt="2023-05-16T04:32:27.807" v="1432"/>
          <ac:spMkLst>
            <pc:docMk/>
            <pc:sldMk cId="2474797160" sldId="288"/>
            <ac:spMk id="17" creationId="{9D1785AE-C0D5-1517-577B-84514A569042}"/>
          </ac:spMkLst>
        </pc:spChg>
        <pc:spChg chg="mod">
          <ac:chgData name="Nino Philip Ramones" userId="1068934f-e3b4-4e88-ba23-4cb57230c594" providerId="ADAL" clId="{81DCA7F7-4CF8-4DD3-AE0B-1EC1C109C265}" dt="2023-05-16T04:32:27.807" v="1432"/>
          <ac:spMkLst>
            <pc:docMk/>
            <pc:sldMk cId="2474797160" sldId="288"/>
            <ac:spMk id="18" creationId="{EAC1B38F-F28D-3FBD-E78E-026BDDF8431F}"/>
          </ac:spMkLst>
        </pc:spChg>
        <pc:spChg chg="mod">
          <ac:chgData name="Nino Philip Ramones" userId="1068934f-e3b4-4e88-ba23-4cb57230c594" providerId="ADAL" clId="{81DCA7F7-4CF8-4DD3-AE0B-1EC1C109C265}" dt="2023-05-16T04:32:27.807" v="1432"/>
          <ac:spMkLst>
            <pc:docMk/>
            <pc:sldMk cId="2474797160" sldId="288"/>
            <ac:spMk id="19" creationId="{6ED98629-70E9-DE96-CB74-B2DEEB461A4C}"/>
          </ac:spMkLst>
        </pc:spChg>
        <pc:spChg chg="mod">
          <ac:chgData name="Nino Philip Ramones" userId="1068934f-e3b4-4e88-ba23-4cb57230c594" providerId="ADAL" clId="{81DCA7F7-4CF8-4DD3-AE0B-1EC1C109C265}" dt="2023-05-16T04:32:27.807" v="1432"/>
          <ac:spMkLst>
            <pc:docMk/>
            <pc:sldMk cId="2474797160" sldId="288"/>
            <ac:spMk id="20" creationId="{C58B1B7E-4609-3FBB-637A-D75D577EF9AD}"/>
          </ac:spMkLst>
        </pc:spChg>
        <pc:spChg chg="mod">
          <ac:chgData name="Nino Philip Ramones" userId="1068934f-e3b4-4e88-ba23-4cb57230c594" providerId="ADAL" clId="{81DCA7F7-4CF8-4DD3-AE0B-1EC1C109C265}" dt="2023-05-16T04:35:53.802" v="1491" actId="207"/>
          <ac:spMkLst>
            <pc:docMk/>
            <pc:sldMk cId="2474797160" sldId="288"/>
            <ac:spMk id="22" creationId="{F6D73BF6-01C3-48AA-BD1C-D8A78A102B45}"/>
          </ac:spMkLst>
        </pc:spChg>
        <pc:spChg chg="mod">
          <ac:chgData name="Nino Philip Ramones" userId="1068934f-e3b4-4e88-ba23-4cb57230c594" providerId="ADAL" clId="{81DCA7F7-4CF8-4DD3-AE0B-1EC1C109C265}" dt="2023-05-16T04:36:01.957" v="1492" actId="207"/>
          <ac:spMkLst>
            <pc:docMk/>
            <pc:sldMk cId="2474797160" sldId="288"/>
            <ac:spMk id="23" creationId="{8A1153CF-585B-8B2B-3854-71F75C487C99}"/>
          </ac:spMkLst>
        </pc:spChg>
        <pc:spChg chg="mod">
          <ac:chgData name="Nino Philip Ramones" userId="1068934f-e3b4-4e88-ba23-4cb57230c594" providerId="ADAL" clId="{81DCA7F7-4CF8-4DD3-AE0B-1EC1C109C265}" dt="2023-05-16T04:36:08.323" v="1493" actId="207"/>
          <ac:spMkLst>
            <pc:docMk/>
            <pc:sldMk cId="2474797160" sldId="288"/>
            <ac:spMk id="24" creationId="{516AD09D-551C-2A7A-6400-51F27AD6D596}"/>
          </ac:spMkLst>
        </pc:spChg>
        <pc:spChg chg="add mod">
          <ac:chgData name="Nino Philip Ramones" userId="1068934f-e3b4-4e88-ba23-4cb57230c594" providerId="ADAL" clId="{81DCA7F7-4CF8-4DD3-AE0B-1EC1C109C265}" dt="2023-05-16T04:35:42.984" v="1489" actId="207"/>
          <ac:spMkLst>
            <pc:docMk/>
            <pc:sldMk cId="2474797160" sldId="288"/>
            <ac:spMk id="25" creationId="{9A0CB732-A883-9866-0584-2A2E7C62425B}"/>
          </ac:spMkLst>
        </pc:spChg>
        <pc:spChg chg="add mod">
          <ac:chgData name="Nino Philip Ramones" userId="1068934f-e3b4-4e88-ba23-4cb57230c594" providerId="ADAL" clId="{81DCA7F7-4CF8-4DD3-AE0B-1EC1C109C265}" dt="2023-05-16T04:35:27.673" v="1487"/>
          <ac:spMkLst>
            <pc:docMk/>
            <pc:sldMk cId="2474797160" sldId="288"/>
            <ac:spMk id="26" creationId="{8F1CDE67-7FA7-88EC-D59C-B54F5A1589D6}"/>
          </ac:spMkLst>
        </pc:spChg>
        <pc:grpChg chg="add del mod">
          <ac:chgData name="Nino Philip Ramones" userId="1068934f-e3b4-4e88-ba23-4cb57230c594" providerId="ADAL" clId="{81DCA7F7-4CF8-4DD3-AE0B-1EC1C109C265}" dt="2023-05-16T04:32:30.625" v="1433" actId="478"/>
          <ac:grpSpMkLst>
            <pc:docMk/>
            <pc:sldMk cId="2474797160" sldId="288"/>
            <ac:grpSpMk id="16" creationId="{BF3C673C-CB62-4262-B466-5171FF3E2E5E}"/>
          </ac:grpSpMkLst>
        </pc:grpChg>
        <pc:grpChg chg="add mod">
          <ac:chgData name="Nino Philip Ramones" userId="1068934f-e3b4-4e88-ba23-4cb57230c594" providerId="ADAL" clId="{81DCA7F7-4CF8-4DD3-AE0B-1EC1C109C265}" dt="2023-05-16T04:35:27.673" v="1487"/>
          <ac:grpSpMkLst>
            <pc:docMk/>
            <pc:sldMk cId="2474797160" sldId="288"/>
            <ac:grpSpMk id="21" creationId="{3BFAB13C-09B3-E117-0C3A-0FF97E8808F5}"/>
          </ac:grpSpMkLst>
        </pc:grpChg>
        <pc:picChg chg="add mod modCrop">
          <ac:chgData name="Nino Philip Ramones" userId="1068934f-e3b4-4e88-ba23-4cb57230c594" providerId="ADAL" clId="{81DCA7F7-4CF8-4DD3-AE0B-1EC1C109C265}" dt="2023-05-16T04:55:10.258" v="1503" actId="1036"/>
          <ac:picMkLst>
            <pc:docMk/>
            <pc:sldMk cId="2474797160" sldId="288"/>
            <ac:picMk id="5" creationId="{D010EB69-3473-A584-4B3A-F54DCBF6B169}"/>
          </ac:picMkLst>
        </pc:picChg>
        <pc:picChg chg="del">
          <ac:chgData name="Nino Philip Ramones" userId="1068934f-e3b4-4e88-ba23-4cb57230c594" providerId="ADAL" clId="{81DCA7F7-4CF8-4DD3-AE0B-1EC1C109C265}" dt="2023-05-16T04:14:48.728" v="105" actId="478"/>
          <ac:picMkLst>
            <pc:docMk/>
            <pc:sldMk cId="2474797160" sldId="288"/>
            <ac:picMk id="11" creationId="{3DB84044-6F0C-EB78-CC1C-5C26073F2AC0}"/>
          </ac:picMkLst>
        </pc:picChg>
        <pc:picChg chg="del">
          <ac:chgData name="Nino Philip Ramones" userId="1068934f-e3b4-4e88-ba23-4cb57230c594" providerId="ADAL" clId="{81DCA7F7-4CF8-4DD3-AE0B-1EC1C109C265}" dt="2023-05-16T04:14:48.728" v="105" actId="478"/>
          <ac:picMkLst>
            <pc:docMk/>
            <pc:sldMk cId="2474797160" sldId="288"/>
            <ac:picMk id="1026" creationId="{284D62D0-C20A-41B9-852D-90343B5CD1A8}"/>
          </ac:picMkLst>
        </pc:picChg>
      </pc:sldChg>
      <pc:sldChg chg="del">
        <pc:chgData name="Nino Philip Ramones" userId="1068934f-e3b4-4e88-ba23-4cb57230c594" providerId="ADAL" clId="{81DCA7F7-4CF8-4DD3-AE0B-1EC1C109C265}" dt="2023-05-16T04:14:23.954" v="90" actId="47"/>
        <pc:sldMkLst>
          <pc:docMk/>
          <pc:sldMk cId="2661369311" sldId="308"/>
        </pc:sldMkLst>
      </pc:sldChg>
      <pc:sldChg chg="addSp delSp modSp mod">
        <pc:chgData name="Nino Philip Ramones" userId="1068934f-e3b4-4e88-ba23-4cb57230c594" providerId="ADAL" clId="{81DCA7F7-4CF8-4DD3-AE0B-1EC1C109C265}" dt="2023-05-17T05:26:07.495" v="3634"/>
        <pc:sldMkLst>
          <pc:docMk/>
          <pc:sldMk cId="2969037122" sldId="309"/>
        </pc:sldMkLst>
        <pc:spChg chg="mod">
          <ac:chgData name="Nino Philip Ramones" userId="1068934f-e3b4-4e88-ba23-4cb57230c594" providerId="ADAL" clId="{81DCA7F7-4CF8-4DD3-AE0B-1EC1C109C265}" dt="2023-05-17T05:23:50.406" v="3573" actId="1036"/>
          <ac:spMkLst>
            <pc:docMk/>
            <pc:sldMk cId="2969037122" sldId="309"/>
            <ac:spMk id="6" creationId="{1C139C71-43D8-DA15-F46A-8598CDF1F78A}"/>
          </ac:spMkLst>
        </pc:spChg>
        <pc:spChg chg="del">
          <ac:chgData name="Nino Philip Ramones" userId="1068934f-e3b4-4e88-ba23-4cb57230c594" providerId="ADAL" clId="{81DCA7F7-4CF8-4DD3-AE0B-1EC1C109C265}" dt="2023-05-17T00:56:32.658" v="1508" actId="478"/>
          <ac:spMkLst>
            <pc:docMk/>
            <pc:sldMk cId="2969037122" sldId="309"/>
            <ac:spMk id="12" creationId="{A03D9DDB-0911-CCC6-289E-FE03CE9C7E57}"/>
          </ac:spMkLst>
        </pc:spChg>
        <pc:spChg chg="add mod">
          <ac:chgData name="Nino Philip Ramones" userId="1068934f-e3b4-4e88-ba23-4cb57230c594" providerId="ADAL" clId="{81DCA7F7-4CF8-4DD3-AE0B-1EC1C109C265}" dt="2023-05-17T01:12:16.516" v="2218" actId="1582"/>
          <ac:spMkLst>
            <pc:docMk/>
            <pc:sldMk cId="2969037122" sldId="309"/>
            <ac:spMk id="15" creationId="{86088363-4A74-A1AD-77F5-1592AA06AE02}"/>
          </ac:spMkLst>
        </pc:spChg>
        <pc:spChg chg="del">
          <ac:chgData name="Nino Philip Ramones" userId="1068934f-e3b4-4e88-ba23-4cb57230c594" providerId="ADAL" clId="{81DCA7F7-4CF8-4DD3-AE0B-1EC1C109C265}" dt="2023-05-17T00:56:28.601" v="1507" actId="478"/>
          <ac:spMkLst>
            <pc:docMk/>
            <pc:sldMk cId="2969037122" sldId="309"/>
            <ac:spMk id="18" creationId="{3541D7E5-4224-4C63-5DDD-BA6F6F83F475}"/>
          </ac:spMkLst>
        </pc:spChg>
        <pc:spChg chg="del">
          <ac:chgData name="Nino Philip Ramones" userId="1068934f-e3b4-4e88-ba23-4cb57230c594" providerId="ADAL" clId="{81DCA7F7-4CF8-4DD3-AE0B-1EC1C109C265}" dt="2023-05-17T00:56:28.601" v="1507" actId="478"/>
          <ac:spMkLst>
            <pc:docMk/>
            <pc:sldMk cId="2969037122" sldId="309"/>
            <ac:spMk id="19" creationId="{727A2137-FC9F-D6F6-B304-60E173B027F2}"/>
          </ac:spMkLst>
        </pc:spChg>
        <pc:spChg chg="mod">
          <ac:chgData name="Nino Philip Ramones" userId="1068934f-e3b4-4e88-ba23-4cb57230c594" providerId="ADAL" clId="{81DCA7F7-4CF8-4DD3-AE0B-1EC1C109C265}" dt="2023-05-17T05:23:38.520" v="3569" actId="1035"/>
          <ac:spMkLst>
            <pc:docMk/>
            <pc:sldMk cId="2969037122" sldId="309"/>
            <ac:spMk id="20" creationId="{99094F09-480B-BC12-6268-5E55DC8820B2}"/>
          </ac:spMkLst>
        </pc:spChg>
        <pc:spChg chg="add mod">
          <ac:chgData name="Nino Philip Ramones" userId="1068934f-e3b4-4e88-ba23-4cb57230c594" providerId="ADAL" clId="{81DCA7F7-4CF8-4DD3-AE0B-1EC1C109C265}" dt="2023-05-17T01:12:08.485" v="2217" actId="1076"/>
          <ac:spMkLst>
            <pc:docMk/>
            <pc:sldMk cId="2969037122" sldId="309"/>
            <ac:spMk id="21" creationId="{E1AED39C-E0BA-874D-C27C-70DAA3777A14}"/>
          </ac:spMkLst>
        </pc:spChg>
        <pc:spChg chg="mod">
          <ac:chgData name="Nino Philip Ramones" userId="1068934f-e3b4-4e88-ba23-4cb57230c594" providerId="ADAL" clId="{81DCA7F7-4CF8-4DD3-AE0B-1EC1C109C265}" dt="2023-05-17T05:26:07.495" v="3634"/>
          <ac:spMkLst>
            <pc:docMk/>
            <pc:sldMk cId="2969037122" sldId="309"/>
            <ac:spMk id="24" creationId="{CD303A09-2079-B680-A955-27E47D32CE9C}"/>
          </ac:spMkLst>
        </pc:spChg>
        <pc:spChg chg="mod">
          <ac:chgData name="Nino Philip Ramones" userId="1068934f-e3b4-4e88-ba23-4cb57230c594" providerId="ADAL" clId="{81DCA7F7-4CF8-4DD3-AE0B-1EC1C109C265}" dt="2023-05-17T05:26:07.495" v="3634"/>
          <ac:spMkLst>
            <pc:docMk/>
            <pc:sldMk cId="2969037122" sldId="309"/>
            <ac:spMk id="25" creationId="{CDA67F31-9B5D-0856-C75A-C438844EE7AA}"/>
          </ac:spMkLst>
        </pc:spChg>
        <pc:grpChg chg="del">
          <ac:chgData name="Nino Philip Ramones" userId="1068934f-e3b4-4e88-ba23-4cb57230c594" providerId="ADAL" clId="{81DCA7F7-4CF8-4DD3-AE0B-1EC1C109C265}" dt="2023-05-17T05:26:07.054" v="3633" actId="478"/>
          <ac:grpSpMkLst>
            <pc:docMk/>
            <pc:sldMk cId="2969037122" sldId="309"/>
            <ac:grpSpMk id="7" creationId="{D0A2E892-AD21-25E5-45E7-7EABB1868FC3}"/>
          </ac:grpSpMkLst>
        </pc:grpChg>
        <pc:grpChg chg="del">
          <ac:chgData name="Nino Philip Ramones" userId="1068934f-e3b4-4e88-ba23-4cb57230c594" providerId="ADAL" clId="{81DCA7F7-4CF8-4DD3-AE0B-1EC1C109C265}" dt="2023-05-17T00:56:24.792" v="1506" actId="478"/>
          <ac:grpSpMkLst>
            <pc:docMk/>
            <pc:sldMk cId="2969037122" sldId="309"/>
            <ac:grpSpMk id="17" creationId="{7425DD19-40DC-E7A7-65E1-92F932101E58}"/>
          </ac:grpSpMkLst>
        </pc:grpChg>
        <pc:grpChg chg="add mod">
          <ac:chgData name="Nino Philip Ramones" userId="1068934f-e3b4-4e88-ba23-4cb57230c594" providerId="ADAL" clId="{81DCA7F7-4CF8-4DD3-AE0B-1EC1C109C265}" dt="2023-05-17T05:26:07.495" v="3634"/>
          <ac:grpSpMkLst>
            <pc:docMk/>
            <pc:sldMk cId="2969037122" sldId="309"/>
            <ac:grpSpMk id="22" creationId="{EEDE539B-BAD7-99C7-58B2-E761D94153C6}"/>
          </ac:grpSpMkLst>
        </pc:grpChg>
        <pc:picChg chg="add mod">
          <ac:chgData name="Nino Philip Ramones" userId="1068934f-e3b4-4e88-ba23-4cb57230c594" providerId="ADAL" clId="{81DCA7F7-4CF8-4DD3-AE0B-1EC1C109C265}" dt="2023-05-17T00:58:21.827" v="1522" actId="1076"/>
          <ac:picMkLst>
            <pc:docMk/>
            <pc:sldMk cId="2969037122" sldId="309"/>
            <ac:picMk id="4" creationId="{80662A47-F75A-C8B9-2210-A87893A6A865}"/>
          </ac:picMkLst>
        </pc:picChg>
        <pc:picChg chg="add mod">
          <ac:chgData name="Nino Philip Ramones" userId="1068934f-e3b4-4e88-ba23-4cb57230c594" providerId="ADAL" clId="{81DCA7F7-4CF8-4DD3-AE0B-1EC1C109C265}" dt="2023-05-17T01:04:51.427" v="1804" actId="14100"/>
          <ac:picMkLst>
            <pc:docMk/>
            <pc:sldMk cId="2969037122" sldId="309"/>
            <ac:picMk id="13" creationId="{81B7CC2A-BE32-50A0-CAC3-EBA3FBF89FC7}"/>
          </ac:picMkLst>
        </pc:picChg>
        <pc:cxnChg chg="mod">
          <ac:chgData name="Nino Philip Ramones" userId="1068934f-e3b4-4e88-ba23-4cb57230c594" providerId="ADAL" clId="{81DCA7F7-4CF8-4DD3-AE0B-1EC1C109C265}" dt="2023-05-17T05:26:07.495" v="3634"/>
          <ac:cxnSpMkLst>
            <pc:docMk/>
            <pc:sldMk cId="2969037122" sldId="309"/>
            <ac:cxnSpMk id="23" creationId="{56582186-FCBA-D0FB-FE85-FF56ED8DC96C}"/>
          </ac:cxnSpMkLst>
        </pc:cxnChg>
      </pc:sldChg>
      <pc:sldChg chg="del">
        <pc:chgData name="Nino Philip Ramones" userId="1068934f-e3b4-4e88-ba23-4cb57230c594" providerId="ADAL" clId="{81DCA7F7-4CF8-4DD3-AE0B-1EC1C109C265}" dt="2023-05-16T04:14:23.954" v="90" actId="47"/>
        <pc:sldMkLst>
          <pc:docMk/>
          <pc:sldMk cId="2723899760" sldId="310"/>
        </pc:sldMkLst>
      </pc:sldChg>
      <pc:sldChg chg="addSp delSp modSp add mod">
        <pc:chgData name="Nino Philip Ramones" userId="1068934f-e3b4-4e88-ba23-4cb57230c594" providerId="ADAL" clId="{81DCA7F7-4CF8-4DD3-AE0B-1EC1C109C265}" dt="2023-05-17T05:26:12.163" v="3636"/>
        <pc:sldMkLst>
          <pc:docMk/>
          <pc:sldMk cId="3384722998" sldId="310"/>
        </pc:sldMkLst>
        <pc:spChg chg="mod">
          <ac:chgData name="Nino Philip Ramones" userId="1068934f-e3b4-4e88-ba23-4cb57230c594" providerId="ADAL" clId="{81DCA7F7-4CF8-4DD3-AE0B-1EC1C109C265}" dt="2023-05-17T01:46:27.514" v="2484" actId="20577"/>
          <ac:spMkLst>
            <pc:docMk/>
            <pc:sldMk cId="3384722998" sldId="310"/>
            <ac:spMk id="2" creationId="{05373617-D585-BAF0-0B5B-D2CF324A4D6B}"/>
          </ac:spMkLst>
        </pc:spChg>
        <pc:spChg chg="add del mod">
          <ac:chgData name="Nino Philip Ramones" userId="1068934f-e3b4-4e88-ba23-4cb57230c594" providerId="ADAL" clId="{81DCA7F7-4CF8-4DD3-AE0B-1EC1C109C265}" dt="2023-05-17T01:46:16.451" v="2467"/>
          <ac:spMkLst>
            <pc:docMk/>
            <pc:sldMk cId="3384722998" sldId="310"/>
            <ac:spMk id="3" creationId="{EC78AA47-66D0-915F-D067-DE47008E8296}"/>
          </ac:spMkLst>
        </pc:spChg>
        <pc:spChg chg="mod">
          <ac:chgData name="Nino Philip Ramones" userId="1068934f-e3b4-4e88-ba23-4cb57230c594" providerId="ADAL" clId="{81DCA7F7-4CF8-4DD3-AE0B-1EC1C109C265}" dt="2023-05-17T05:16:58.477" v="3457" actId="20577"/>
          <ac:spMkLst>
            <pc:docMk/>
            <pc:sldMk cId="3384722998" sldId="310"/>
            <ac:spMk id="6" creationId="{1C139C71-43D8-DA15-F46A-8598CDF1F78A}"/>
          </ac:spMkLst>
        </pc:spChg>
        <pc:spChg chg="del">
          <ac:chgData name="Nino Philip Ramones" userId="1068934f-e3b4-4e88-ba23-4cb57230c594" providerId="ADAL" clId="{81DCA7F7-4CF8-4DD3-AE0B-1EC1C109C265}" dt="2023-05-17T01:45:02.190" v="2313" actId="478"/>
          <ac:spMkLst>
            <pc:docMk/>
            <pc:sldMk cId="3384722998" sldId="310"/>
            <ac:spMk id="15" creationId="{86088363-4A74-A1AD-77F5-1592AA06AE02}"/>
          </ac:spMkLst>
        </pc:spChg>
        <pc:spChg chg="mod">
          <ac:chgData name="Nino Philip Ramones" userId="1068934f-e3b4-4e88-ba23-4cb57230c594" providerId="ADAL" clId="{81DCA7F7-4CF8-4DD3-AE0B-1EC1C109C265}" dt="2023-05-17T05:26:12.163" v="3636"/>
          <ac:spMkLst>
            <pc:docMk/>
            <pc:sldMk cId="3384722998" sldId="310"/>
            <ac:spMk id="17" creationId="{3BD31FF1-7825-5AE3-561D-91CCCABA2D4D}"/>
          </ac:spMkLst>
        </pc:spChg>
        <pc:spChg chg="mod">
          <ac:chgData name="Nino Philip Ramones" userId="1068934f-e3b4-4e88-ba23-4cb57230c594" providerId="ADAL" clId="{81DCA7F7-4CF8-4DD3-AE0B-1EC1C109C265}" dt="2023-05-17T05:26:12.163" v="3636"/>
          <ac:spMkLst>
            <pc:docMk/>
            <pc:sldMk cId="3384722998" sldId="310"/>
            <ac:spMk id="18" creationId="{1DF8A6EA-1D9D-CBD5-2940-96C31AB17B06}"/>
          </ac:spMkLst>
        </pc:spChg>
        <pc:spChg chg="mod">
          <ac:chgData name="Nino Philip Ramones" userId="1068934f-e3b4-4e88-ba23-4cb57230c594" providerId="ADAL" clId="{81DCA7F7-4CF8-4DD3-AE0B-1EC1C109C265}" dt="2023-05-17T05:10:46.588" v="2829" actId="1076"/>
          <ac:spMkLst>
            <pc:docMk/>
            <pc:sldMk cId="3384722998" sldId="310"/>
            <ac:spMk id="20" creationId="{99094F09-480B-BC12-6268-5E55DC8820B2}"/>
          </ac:spMkLst>
        </pc:spChg>
        <pc:spChg chg="del">
          <ac:chgData name="Nino Philip Ramones" userId="1068934f-e3b4-4e88-ba23-4cb57230c594" providerId="ADAL" clId="{81DCA7F7-4CF8-4DD3-AE0B-1EC1C109C265}" dt="2023-05-17T01:45:02.190" v="2313" actId="478"/>
          <ac:spMkLst>
            <pc:docMk/>
            <pc:sldMk cId="3384722998" sldId="310"/>
            <ac:spMk id="21" creationId="{E1AED39C-E0BA-874D-C27C-70DAA3777A14}"/>
          </ac:spMkLst>
        </pc:spChg>
        <pc:grpChg chg="del">
          <ac:chgData name="Nino Philip Ramones" userId="1068934f-e3b4-4e88-ba23-4cb57230c594" providerId="ADAL" clId="{81DCA7F7-4CF8-4DD3-AE0B-1EC1C109C265}" dt="2023-05-17T05:26:11.636" v="3635" actId="478"/>
          <ac:grpSpMkLst>
            <pc:docMk/>
            <pc:sldMk cId="3384722998" sldId="310"/>
            <ac:grpSpMk id="7" creationId="{D0A2E892-AD21-25E5-45E7-7EABB1868FC3}"/>
          </ac:grpSpMkLst>
        </pc:grpChg>
        <pc:grpChg chg="add mod">
          <ac:chgData name="Nino Philip Ramones" userId="1068934f-e3b4-4e88-ba23-4cb57230c594" providerId="ADAL" clId="{81DCA7F7-4CF8-4DD3-AE0B-1EC1C109C265}" dt="2023-05-17T05:26:12.163" v="3636"/>
          <ac:grpSpMkLst>
            <pc:docMk/>
            <pc:sldMk cId="3384722998" sldId="310"/>
            <ac:grpSpMk id="14" creationId="{8948C0C7-6871-ECA0-C42C-87C45B3CC4AF}"/>
          </ac:grpSpMkLst>
        </pc:grpChg>
        <pc:picChg chg="del">
          <ac:chgData name="Nino Philip Ramones" userId="1068934f-e3b4-4e88-ba23-4cb57230c594" providerId="ADAL" clId="{81DCA7F7-4CF8-4DD3-AE0B-1EC1C109C265}" dt="2023-05-17T01:45:02.190" v="2313" actId="478"/>
          <ac:picMkLst>
            <pc:docMk/>
            <pc:sldMk cId="3384722998" sldId="310"/>
            <ac:picMk id="4" creationId="{80662A47-F75A-C8B9-2210-A87893A6A865}"/>
          </ac:picMkLst>
        </pc:picChg>
        <pc:picChg chg="add mod">
          <ac:chgData name="Nino Philip Ramones" userId="1068934f-e3b4-4e88-ba23-4cb57230c594" providerId="ADAL" clId="{81DCA7F7-4CF8-4DD3-AE0B-1EC1C109C265}" dt="2023-05-17T05:10:07.107" v="2796" actId="14100"/>
          <ac:picMkLst>
            <pc:docMk/>
            <pc:sldMk cId="3384722998" sldId="310"/>
            <ac:picMk id="11" creationId="{60BEE323-49D0-2312-A8D4-3E6175B18063}"/>
          </ac:picMkLst>
        </pc:picChg>
        <pc:picChg chg="add mod">
          <ac:chgData name="Nino Philip Ramones" userId="1068934f-e3b4-4e88-ba23-4cb57230c594" providerId="ADAL" clId="{81DCA7F7-4CF8-4DD3-AE0B-1EC1C109C265}" dt="2023-05-17T05:10:37.822" v="2828" actId="1366"/>
          <ac:picMkLst>
            <pc:docMk/>
            <pc:sldMk cId="3384722998" sldId="310"/>
            <ac:picMk id="12" creationId="{F1EBDE58-9B59-7CBF-E623-F9BC6A1903E6}"/>
          </ac:picMkLst>
        </pc:picChg>
        <pc:picChg chg="del">
          <ac:chgData name="Nino Philip Ramones" userId="1068934f-e3b4-4e88-ba23-4cb57230c594" providerId="ADAL" clId="{81DCA7F7-4CF8-4DD3-AE0B-1EC1C109C265}" dt="2023-05-17T01:45:02.190" v="2313" actId="478"/>
          <ac:picMkLst>
            <pc:docMk/>
            <pc:sldMk cId="3384722998" sldId="310"/>
            <ac:picMk id="13" creationId="{81B7CC2A-BE32-50A0-CAC3-EBA3FBF89FC7}"/>
          </ac:picMkLst>
        </pc:picChg>
        <pc:cxnChg chg="mod">
          <ac:chgData name="Nino Philip Ramones" userId="1068934f-e3b4-4e88-ba23-4cb57230c594" providerId="ADAL" clId="{81DCA7F7-4CF8-4DD3-AE0B-1EC1C109C265}" dt="2023-05-17T05:26:12.163" v="3636"/>
          <ac:cxnSpMkLst>
            <pc:docMk/>
            <pc:sldMk cId="3384722998" sldId="310"/>
            <ac:cxnSpMk id="16" creationId="{BAD9A59C-69C7-E292-5F6E-D6196E4B78FB}"/>
          </ac:cxnSpMkLst>
        </pc:cxnChg>
      </pc:sldChg>
      <pc:sldChg chg="addSp delSp modSp add mod">
        <pc:chgData name="Nino Philip Ramones" userId="1068934f-e3b4-4e88-ba23-4cb57230c594" providerId="ADAL" clId="{81DCA7F7-4CF8-4DD3-AE0B-1EC1C109C265}" dt="2023-05-17T05:39:16.459" v="4679" actId="20577"/>
        <pc:sldMkLst>
          <pc:docMk/>
          <pc:sldMk cId="1589353897" sldId="311"/>
        </pc:sldMkLst>
        <pc:spChg chg="mod">
          <ac:chgData name="Nino Philip Ramones" userId="1068934f-e3b4-4e88-ba23-4cb57230c594" providerId="ADAL" clId="{81DCA7F7-4CF8-4DD3-AE0B-1EC1C109C265}" dt="2023-05-17T05:17:29.208" v="3543" actId="20577"/>
          <ac:spMkLst>
            <pc:docMk/>
            <pc:sldMk cId="1589353897" sldId="311"/>
            <ac:spMk id="2" creationId="{05373617-D585-BAF0-0B5B-D2CF324A4D6B}"/>
          </ac:spMkLst>
        </pc:spChg>
        <pc:spChg chg="mod">
          <ac:chgData name="Nino Philip Ramones" userId="1068934f-e3b4-4e88-ba23-4cb57230c594" providerId="ADAL" clId="{81DCA7F7-4CF8-4DD3-AE0B-1EC1C109C265}" dt="2023-05-17T05:39:16.459" v="4679" actId="20577"/>
          <ac:spMkLst>
            <pc:docMk/>
            <pc:sldMk cId="1589353897" sldId="311"/>
            <ac:spMk id="6" creationId="{1C139C71-43D8-DA15-F46A-8598CDF1F78A}"/>
          </ac:spMkLst>
        </pc:spChg>
        <pc:spChg chg="add mod">
          <ac:chgData name="Nino Philip Ramones" userId="1068934f-e3b4-4e88-ba23-4cb57230c594" providerId="ADAL" clId="{81DCA7F7-4CF8-4DD3-AE0B-1EC1C109C265}" dt="2023-05-17T05:36:27.322" v="4625" actId="404"/>
          <ac:spMkLst>
            <pc:docMk/>
            <pc:sldMk cId="1589353897" sldId="311"/>
            <ac:spMk id="14" creationId="{7C61C313-BCD2-3CA2-1931-59B131C7AACC}"/>
          </ac:spMkLst>
        </pc:spChg>
        <pc:spChg chg="mod">
          <ac:chgData name="Nino Philip Ramones" userId="1068934f-e3b4-4e88-ba23-4cb57230c594" providerId="ADAL" clId="{81DCA7F7-4CF8-4DD3-AE0B-1EC1C109C265}" dt="2023-05-17T05:26:15.951" v="3638"/>
          <ac:spMkLst>
            <pc:docMk/>
            <pc:sldMk cId="1589353897" sldId="311"/>
            <ac:spMk id="17" creationId="{E836EFD1-0F09-6D82-559A-FD4C4542C69D}"/>
          </ac:spMkLst>
        </pc:spChg>
        <pc:spChg chg="mod">
          <ac:chgData name="Nino Philip Ramones" userId="1068934f-e3b4-4e88-ba23-4cb57230c594" providerId="ADAL" clId="{81DCA7F7-4CF8-4DD3-AE0B-1EC1C109C265}" dt="2023-05-17T05:26:15.951" v="3638"/>
          <ac:spMkLst>
            <pc:docMk/>
            <pc:sldMk cId="1589353897" sldId="311"/>
            <ac:spMk id="18" creationId="{550930EC-018A-0B3F-670D-2C35826FABBA}"/>
          </ac:spMkLst>
        </pc:spChg>
        <pc:spChg chg="add mod">
          <ac:chgData name="Nino Philip Ramones" userId="1068934f-e3b4-4e88-ba23-4cb57230c594" providerId="ADAL" clId="{81DCA7F7-4CF8-4DD3-AE0B-1EC1C109C265}" dt="2023-05-17T05:36:20.457" v="4624" actId="403"/>
          <ac:spMkLst>
            <pc:docMk/>
            <pc:sldMk cId="1589353897" sldId="311"/>
            <ac:spMk id="19" creationId="{DBF73D6F-CE99-8EC3-731C-0A1FC4BBF951}"/>
          </ac:spMkLst>
        </pc:spChg>
        <pc:spChg chg="del">
          <ac:chgData name="Nino Philip Ramones" userId="1068934f-e3b4-4e88-ba23-4cb57230c594" providerId="ADAL" clId="{81DCA7F7-4CF8-4DD3-AE0B-1EC1C109C265}" dt="2023-05-17T05:17:35.044" v="3544" actId="478"/>
          <ac:spMkLst>
            <pc:docMk/>
            <pc:sldMk cId="1589353897" sldId="311"/>
            <ac:spMk id="20" creationId="{99094F09-480B-BC12-6268-5E55DC8820B2}"/>
          </ac:spMkLst>
        </pc:spChg>
        <pc:spChg chg="add mod">
          <ac:chgData name="Nino Philip Ramones" userId="1068934f-e3b4-4e88-ba23-4cb57230c594" providerId="ADAL" clId="{81DCA7F7-4CF8-4DD3-AE0B-1EC1C109C265}" dt="2023-05-17T05:36:20.457" v="4624" actId="403"/>
          <ac:spMkLst>
            <pc:docMk/>
            <pc:sldMk cId="1589353897" sldId="311"/>
            <ac:spMk id="21" creationId="{CE0B0F0B-7A4E-45E5-1E4C-FF361469BDE2}"/>
          </ac:spMkLst>
        </pc:spChg>
        <pc:spChg chg="add mod">
          <ac:chgData name="Nino Philip Ramones" userId="1068934f-e3b4-4e88-ba23-4cb57230c594" providerId="ADAL" clId="{81DCA7F7-4CF8-4DD3-AE0B-1EC1C109C265}" dt="2023-05-17T05:36:20.457" v="4624" actId="403"/>
          <ac:spMkLst>
            <pc:docMk/>
            <pc:sldMk cId="1589353897" sldId="311"/>
            <ac:spMk id="22" creationId="{A2D68C40-BC24-1651-6F43-65EB9C3AC077}"/>
          </ac:spMkLst>
        </pc:spChg>
        <pc:grpChg chg="del">
          <ac:chgData name="Nino Philip Ramones" userId="1068934f-e3b4-4e88-ba23-4cb57230c594" providerId="ADAL" clId="{81DCA7F7-4CF8-4DD3-AE0B-1EC1C109C265}" dt="2023-05-17T05:26:15.487" v="3637" actId="478"/>
          <ac:grpSpMkLst>
            <pc:docMk/>
            <pc:sldMk cId="1589353897" sldId="311"/>
            <ac:grpSpMk id="7" creationId="{D0A2E892-AD21-25E5-45E7-7EABB1868FC3}"/>
          </ac:grpSpMkLst>
        </pc:grpChg>
        <pc:grpChg chg="add mod">
          <ac:chgData name="Nino Philip Ramones" userId="1068934f-e3b4-4e88-ba23-4cb57230c594" providerId="ADAL" clId="{81DCA7F7-4CF8-4DD3-AE0B-1EC1C109C265}" dt="2023-05-17T05:26:15.951" v="3638"/>
          <ac:grpSpMkLst>
            <pc:docMk/>
            <pc:sldMk cId="1589353897" sldId="311"/>
            <ac:grpSpMk id="15" creationId="{A65B5D19-148C-BE63-8F0A-8DA940196E97}"/>
          </ac:grpSpMkLst>
        </pc:grpChg>
        <pc:picChg chg="add mod">
          <ac:chgData name="Nino Philip Ramones" userId="1068934f-e3b4-4e88-ba23-4cb57230c594" providerId="ADAL" clId="{81DCA7F7-4CF8-4DD3-AE0B-1EC1C109C265}" dt="2023-05-17T05:26:40.076" v="3644" actId="14100"/>
          <ac:picMkLst>
            <pc:docMk/>
            <pc:sldMk cId="1589353897" sldId="311"/>
            <ac:picMk id="4" creationId="{16C63ECD-AD39-46ED-A261-59DEED9AE022}"/>
          </ac:picMkLst>
        </pc:picChg>
        <pc:picChg chg="del">
          <ac:chgData name="Nino Philip Ramones" userId="1068934f-e3b4-4e88-ba23-4cb57230c594" providerId="ADAL" clId="{81DCA7F7-4CF8-4DD3-AE0B-1EC1C109C265}" dt="2023-05-17T05:17:35.044" v="3544" actId="478"/>
          <ac:picMkLst>
            <pc:docMk/>
            <pc:sldMk cId="1589353897" sldId="311"/>
            <ac:picMk id="11" creationId="{60BEE323-49D0-2312-A8D4-3E6175B18063}"/>
          </ac:picMkLst>
        </pc:picChg>
        <pc:picChg chg="del">
          <ac:chgData name="Nino Philip Ramones" userId="1068934f-e3b4-4e88-ba23-4cb57230c594" providerId="ADAL" clId="{81DCA7F7-4CF8-4DD3-AE0B-1EC1C109C265}" dt="2023-05-17T05:17:35.044" v="3544" actId="478"/>
          <ac:picMkLst>
            <pc:docMk/>
            <pc:sldMk cId="1589353897" sldId="311"/>
            <ac:picMk id="12" creationId="{F1EBDE58-9B59-7CBF-E623-F9BC6A1903E6}"/>
          </ac:picMkLst>
        </pc:picChg>
        <pc:picChg chg="add mod">
          <ac:chgData name="Nino Philip Ramones" userId="1068934f-e3b4-4e88-ba23-4cb57230c594" providerId="ADAL" clId="{81DCA7F7-4CF8-4DD3-AE0B-1EC1C109C265}" dt="2023-05-17T05:24:58.117" v="3585" actId="1036"/>
          <ac:picMkLst>
            <pc:docMk/>
            <pc:sldMk cId="1589353897" sldId="311"/>
            <ac:picMk id="13" creationId="{07CAC93D-003A-B848-CB89-5FBBA18012EE}"/>
          </ac:picMkLst>
        </pc:picChg>
        <pc:cxnChg chg="mod">
          <ac:chgData name="Nino Philip Ramones" userId="1068934f-e3b4-4e88-ba23-4cb57230c594" providerId="ADAL" clId="{81DCA7F7-4CF8-4DD3-AE0B-1EC1C109C265}" dt="2023-05-17T05:26:15.951" v="3638"/>
          <ac:cxnSpMkLst>
            <pc:docMk/>
            <pc:sldMk cId="1589353897" sldId="311"/>
            <ac:cxnSpMk id="16" creationId="{9DA4F601-8482-694A-57BD-EDD1E0D3693E}"/>
          </ac:cxnSpMkLst>
        </pc:cxnChg>
      </pc:sldChg>
      <pc:sldChg chg="del">
        <pc:chgData name="Nino Philip Ramones" userId="1068934f-e3b4-4e88-ba23-4cb57230c594" providerId="ADAL" clId="{81DCA7F7-4CF8-4DD3-AE0B-1EC1C109C265}" dt="2023-05-16T04:14:23.954" v="90" actId="47"/>
        <pc:sldMkLst>
          <pc:docMk/>
          <pc:sldMk cId="3239527936" sldId="311"/>
        </pc:sldMkLst>
      </pc:sldChg>
      <pc:sldChg chg="addSp delSp modSp add del mod ord">
        <pc:chgData name="Nino Philip Ramones" userId="1068934f-e3b4-4e88-ba23-4cb57230c594" providerId="ADAL" clId="{81DCA7F7-4CF8-4DD3-AE0B-1EC1C109C265}" dt="2023-05-17T06:23:57.076" v="6384" actId="47"/>
        <pc:sldMkLst>
          <pc:docMk/>
          <pc:sldMk cId="3272708559" sldId="312"/>
        </pc:sldMkLst>
        <pc:spChg chg="mod">
          <ac:chgData name="Nino Philip Ramones" userId="1068934f-e3b4-4e88-ba23-4cb57230c594" providerId="ADAL" clId="{81DCA7F7-4CF8-4DD3-AE0B-1EC1C109C265}" dt="2023-05-17T05:46:59.926" v="4743" actId="20577"/>
          <ac:spMkLst>
            <pc:docMk/>
            <pc:sldMk cId="3272708559" sldId="312"/>
            <ac:spMk id="2" creationId="{05373617-D585-BAF0-0B5B-D2CF324A4D6B}"/>
          </ac:spMkLst>
        </pc:spChg>
        <pc:spChg chg="add mod">
          <ac:chgData name="Nino Philip Ramones" userId="1068934f-e3b4-4e88-ba23-4cb57230c594" providerId="ADAL" clId="{81DCA7F7-4CF8-4DD3-AE0B-1EC1C109C265}" dt="2023-05-17T06:05:55.520" v="6024" actId="1036"/>
          <ac:spMkLst>
            <pc:docMk/>
            <pc:sldMk cId="3272708559" sldId="312"/>
            <ac:spMk id="3" creationId="{FCE2BEB8-4548-549B-A921-52982644D22D}"/>
          </ac:spMkLst>
        </pc:spChg>
        <pc:spChg chg="add mod">
          <ac:chgData name="Nino Philip Ramones" userId="1068934f-e3b4-4e88-ba23-4cb57230c594" providerId="ADAL" clId="{81DCA7F7-4CF8-4DD3-AE0B-1EC1C109C265}" dt="2023-05-17T05:58:11.543" v="5419" actId="20577"/>
          <ac:spMkLst>
            <pc:docMk/>
            <pc:sldMk cId="3272708559" sldId="312"/>
            <ac:spMk id="4" creationId="{1A9242AF-E34E-F1AC-8B80-1288D9BAB8E7}"/>
          </ac:spMkLst>
        </pc:spChg>
        <pc:spChg chg="add del mod">
          <ac:chgData name="Nino Philip Ramones" userId="1068934f-e3b4-4e88-ba23-4cb57230c594" providerId="ADAL" clId="{81DCA7F7-4CF8-4DD3-AE0B-1EC1C109C265}" dt="2023-05-17T06:05:43.003" v="6023" actId="403"/>
          <ac:spMkLst>
            <pc:docMk/>
            <pc:sldMk cId="3272708559" sldId="312"/>
            <ac:spMk id="6" creationId="{1C139C71-43D8-DA15-F46A-8598CDF1F78A}"/>
          </ac:spMkLst>
        </pc:spChg>
        <pc:spChg chg="add del">
          <ac:chgData name="Nino Philip Ramones" userId="1068934f-e3b4-4e88-ba23-4cb57230c594" providerId="ADAL" clId="{81DCA7F7-4CF8-4DD3-AE0B-1EC1C109C265}" dt="2023-05-17T05:49:18.770" v="4746" actId="478"/>
          <ac:spMkLst>
            <pc:docMk/>
            <pc:sldMk cId="3272708559" sldId="312"/>
            <ac:spMk id="20" creationId="{99094F09-480B-BC12-6268-5E55DC8820B2}"/>
          </ac:spMkLst>
        </pc:spChg>
        <pc:picChg chg="add del">
          <ac:chgData name="Nino Philip Ramones" userId="1068934f-e3b4-4e88-ba23-4cb57230c594" providerId="ADAL" clId="{81DCA7F7-4CF8-4DD3-AE0B-1EC1C109C265}" dt="2023-05-17T05:49:18.770" v="4746" actId="478"/>
          <ac:picMkLst>
            <pc:docMk/>
            <pc:sldMk cId="3272708559" sldId="312"/>
            <ac:picMk id="11" creationId="{60BEE323-49D0-2312-A8D4-3E6175B18063}"/>
          </ac:picMkLst>
        </pc:picChg>
        <pc:picChg chg="add del">
          <ac:chgData name="Nino Philip Ramones" userId="1068934f-e3b4-4e88-ba23-4cb57230c594" providerId="ADAL" clId="{81DCA7F7-4CF8-4DD3-AE0B-1EC1C109C265}" dt="2023-05-17T05:49:18.770" v="4746" actId="478"/>
          <ac:picMkLst>
            <pc:docMk/>
            <pc:sldMk cId="3272708559" sldId="312"/>
            <ac:picMk id="12" creationId="{F1EBDE58-9B59-7CBF-E623-F9BC6A1903E6}"/>
          </ac:picMkLst>
        </pc:picChg>
        <pc:picChg chg="add mod">
          <ac:chgData name="Nino Philip Ramones" userId="1068934f-e3b4-4e88-ba23-4cb57230c594" providerId="ADAL" clId="{81DCA7F7-4CF8-4DD3-AE0B-1EC1C109C265}" dt="2023-05-17T05:59:27.287" v="5443" actId="1036"/>
          <ac:picMkLst>
            <pc:docMk/>
            <pc:sldMk cId="3272708559" sldId="312"/>
            <ac:picMk id="1026" creationId="{A9E4F8CE-098C-5F26-1E5A-1BB43C5A5317}"/>
          </ac:picMkLst>
        </pc:picChg>
      </pc:sldChg>
      <pc:sldChg chg="del">
        <pc:chgData name="Nino Philip Ramones" userId="1068934f-e3b4-4e88-ba23-4cb57230c594" providerId="ADAL" clId="{81DCA7F7-4CF8-4DD3-AE0B-1EC1C109C265}" dt="2023-05-16T04:14:23.954" v="90" actId="47"/>
        <pc:sldMkLst>
          <pc:docMk/>
          <pc:sldMk cId="3823646011" sldId="312"/>
        </pc:sldMkLst>
      </pc:sldChg>
      <pc:sldChg chg="addSp delSp modSp add del mod ord">
        <pc:chgData name="Nino Philip Ramones" userId="1068934f-e3b4-4e88-ba23-4cb57230c594" providerId="ADAL" clId="{81DCA7F7-4CF8-4DD3-AE0B-1EC1C109C265}" dt="2023-05-17T06:22:26.626" v="6296" actId="47"/>
        <pc:sldMkLst>
          <pc:docMk/>
          <pc:sldMk cId="1041642664" sldId="313"/>
        </pc:sldMkLst>
        <pc:spChg chg="add del mod">
          <ac:chgData name="Nino Philip Ramones" userId="1068934f-e3b4-4e88-ba23-4cb57230c594" providerId="ADAL" clId="{81DCA7F7-4CF8-4DD3-AE0B-1EC1C109C265}" dt="2023-05-17T06:17:11.327" v="6156" actId="688"/>
          <ac:spMkLst>
            <pc:docMk/>
            <pc:sldMk cId="1041642664" sldId="313"/>
            <ac:spMk id="2" creationId="{05373617-D585-BAF0-0B5B-D2CF324A4D6B}"/>
          </ac:spMkLst>
        </pc:spChg>
        <pc:spChg chg="del">
          <ac:chgData name="Nino Philip Ramones" userId="1068934f-e3b4-4e88-ba23-4cb57230c594" providerId="ADAL" clId="{81DCA7F7-4CF8-4DD3-AE0B-1EC1C109C265}" dt="2023-05-17T06:07:17.734" v="6056" actId="478"/>
          <ac:spMkLst>
            <pc:docMk/>
            <pc:sldMk cId="1041642664" sldId="313"/>
            <ac:spMk id="6" creationId="{1C139C71-43D8-DA15-F46A-8598CDF1F78A}"/>
          </ac:spMkLst>
        </pc:spChg>
        <pc:spChg chg="del mod">
          <ac:chgData name="Nino Philip Ramones" userId="1068934f-e3b4-4e88-ba23-4cb57230c594" providerId="ADAL" clId="{81DCA7F7-4CF8-4DD3-AE0B-1EC1C109C265}" dt="2023-05-17T06:15:46.178" v="6146" actId="478"/>
          <ac:spMkLst>
            <pc:docMk/>
            <pc:sldMk cId="1041642664" sldId="313"/>
            <ac:spMk id="20" creationId="{99094F09-480B-BC12-6268-5E55DC8820B2}"/>
          </ac:spMkLst>
        </pc:spChg>
        <pc:spChg chg="add del mod">
          <ac:chgData name="Nino Philip Ramones" userId="1068934f-e3b4-4e88-ba23-4cb57230c594" providerId="ADAL" clId="{81DCA7F7-4CF8-4DD3-AE0B-1EC1C109C265}" dt="2023-05-17T06:16:29.689" v="6152" actId="478"/>
          <ac:spMkLst>
            <pc:docMk/>
            <pc:sldMk cId="1041642664" sldId="313"/>
            <ac:spMk id="21" creationId="{78E0332D-53B9-EF2F-7AF2-84DBB0E0B68A}"/>
          </ac:spMkLst>
        </pc:spChg>
        <pc:spChg chg="add del mod">
          <ac:chgData name="Nino Philip Ramones" userId="1068934f-e3b4-4e88-ba23-4cb57230c594" providerId="ADAL" clId="{81DCA7F7-4CF8-4DD3-AE0B-1EC1C109C265}" dt="2023-05-17T06:17:52.363" v="6169" actId="478"/>
          <ac:spMkLst>
            <pc:docMk/>
            <pc:sldMk cId="1041642664" sldId="313"/>
            <ac:spMk id="22" creationId="{3C225928-9BB3-DB22-7205-77F4B765A8B9}"/>
          </ac:spMkLst>
        </pc:spChg>
        <pc:spChg chg="add del mod">
          <ac:chgData name="Nino Philip Ramones" userId="1068934f-e3b4-4e88-ba23-4cb57230c594" providerId="ADAL" clId="{81DCA7F7-4CF8-4DD3-AE0B-1EC1C109C265}" dt="2023-05-17T06:17:52.363" v="6169" actId="478"/>
          <ac:spMkLst>
            <pc:docMk/>
            <pc:sldMk cId="1041642664" sldId="313"/>
            <ac:spMk id="23" creationId="{105DD829-37FB-2B4A-1F32-D900ECEA6D9F}"/>
          </ac:spMkLst>
        </pc:spChg>
        <pc:spChg chg="add del mod">
          <ac:chgData name="Nino Philip Ramones" userId="1068934f-e3b4-4e88-ba23-4cb57230c594" providerId="ADAL" clId="{81DCA7F7-4CF8-4DD3-AE0B-1EC1C109C265}" dt="2023-05-17T06:17:52.363" v="6169" actId="478"/>
          <ac:spMkLst>
            <pc:docMk/>
            <pc:sldMk cId="1041642664" sldId="313"/>
            <ac:spMk id="24" creationId="{C92B6C10-7EE1-1534-9E7D-5610F8DFAA8A}"/>
          </ac:spMkLst>
        </pc:spChg>
        <pc:spChg chg="add del mod">
          <ac:chgData name="Nino Philip Ramones" userId="1068934f-e3b4-4e88-ba23-4cb57230c594" providerId="ADAL" clId="{81DCA7F7-4CF8-4DD3-AE0B-1EC1C109C265}" dt="2023-05-17T06:17:52.363" v="6169" actId="478"/>
          <ac:spMkLst>
            <pc:docMk/>
            <pc:sldMk cId="1041642664" sldId="313"/>
            <ac:spMk id="25" creationId="{7F649686-9EB5-ED11-AB9C-663E733AA188}"/>
          </ac:spMkLst>
        </pc:spChg>
        <pc:spChg chg="add del mod">
          <ac:chgData name="Nino Philip Ramones" userId="1068934f-e3b4-4e88-ba23-4cb57230c594" providerId="ADAL" clId="{81DCA7F7-4CF8-4DD3-AE0B-1EC1C109C265}" dt="2023-05-17T06:17:52.363" v="6169" actId="478"/>
          <ac:spMkLst>
            <pc:docMk/>
            <pc:sldMk cId="1041642664" sldId="313"/>
            <ac:spMk id="26" creationId="{A833C670-1250-4E0B-0866-CA76AC6B4EE9}"/>
          </ac:spMkLst>
        </pc:spChg>
        <pc:spChg chg="add del mod">
          <ac:chgData name="Nino Philip Ramones" userId="1068934f-e3b4-4e88-ba23-4cb57230c594" providerId="ADAL" clId="{81DCA7F7-4CF8-4DD3-AE0B-1EC1C109C265}" dt="2023-05-17T06:17:52.363" v="6169" actId="478"/>
          <ac:spMkLst>
            <pc:docMk/>
            <pc:sldMk cId="1041642664" sldId="313"/>
            <ac:spMk id="27" creationId="{A43062E1-8E70-C6EB-24AE-AF3EB90D457C}"/>
          </ac:spMkLst>
        </pc:spChg>
        <pc:spChg chg="add del mod">
          <ac:chgData name="Nino Philip Ramones" userId="1068934f-e3b4-4e88-ba23-4cb57230c594" providerId="ADAL" clId="{81DCA7F7-4CF8-4DD3-AE0B-1EC1C109C265}" dt="2023-05-17T06:17:52.363" v="6169" actId="478"/>
          <ac:spMkLst>
            <pc:docMk/>
            <pc:sldMk cId="1041642664" sldId="313"/>
            <ac:spMk id="28" creationId="{7FE58792-C58E-DFC8-D5C2-508F881CA0E7}"/>
          </ac:spMkLst>
        </pc:spChg>
        <pc:grpChg chg="add mod">
          <ac:chgData name="Nino Philip Ramones" userId="1068934f-e3b4-4e88-ba23-4cb57230c594" providerId="ADAL" clId="{81DCA7F7-4CF8-4DD3-AE0B-1EC1C109C265}" dt="2023-05-17T06:11:05.674" v="6110" actId="164"/>
          <ac:grpSpMkLst>
            <pc:docMk/>
            <pc:sldMk cId="1041642664" sldId="313"/>
            <ac:grpSpMk id="15" creationId="{59B79B84-FF17-3C0E-6A72-DCA171053F10}"/>
          </ac:grpSpMkLst>
        </pc:grpChg>
        <pc:grpChg chg="add mod">
          <ac:chgData name="Nino Philip Ramones" userId="1068934f-e3b4-4e88-ba23-4cb57230c594" providerId="ADAL" clId="{81DCA7F7-4CF8-4DD3-AE0B-1EC1C109C265}" dt="2023-05-17T06:15:53.484" v="6149" actId="1035"/>
          <ac:grpSpMkLst>
            <pc:docMk/>
            <pc:sldMk cId="1041642664" sldId="313"/>
            <ac:grpSpMk id="19" creationId="{0876F3F3-B2EA-5C25-AB12-B9292E251EBD}"/>
          </ac:grpSpMkLst>
        </pc:grpChg>
        <pc:picChg chg="add mod">
          <ac:chgData name="Nino Philip Ramones" userId="1068934f-e3b4-4e88-ba23-4cb57230c594" providerId="ADAL" clId="{81DCA7F7-4CF8-4DD3-AE0B-1EC1C109C265}" dt="2023-05-17T06:15:51.564" v="6147" actId="164"/>
          <ac:picMkLst>
            <pc:docMk/>
            <pc:sldMk cId="1041642664" sldId="313"/>
            <ac:picMk id="4" creationId="{E2E2B06D-9DE0-62F6-3694-B7B93ACFAC40}"/>
          </ac:picMkLst>
        </pc:picChg>
        <pc:picChg chg="add del mod">
          <ac:chgData name="Nino Philip Ramones" userId="1068934f-e3b4-4e88-ba23-4cb57230c594" providerId="ADAL" clId="{81DCA7F7-4CF8-4DD3-AE0B-1EC1C109C265}" dt="2023-05-17T06:10:50.026" v="6104" actId="478"/>
          <ac:picMkLst>
            <pc:docMk/>
            <pc:sldMk cId="1041642664" sldId="313"/>
            <ac:picMk id="7" creationId="{AB89049A-6778-6D92-7E94-F41DDE2342F9}"/>
          </ac:picMkLst>
        </pc:picChg>
        <pc:picChg chg="add mod">
          <ac:chgData name="Nino Philip Ramones" userId="1068934f-e3b4-4e88-ba23-4cb57230c594" providerId="ADAL" clId="{81DCA7F7-4CF8-4DD3-AE0B-1EC1C109C265}" dt="2023-05-17T06:15:51.564" v="6147" actId="164"/>
          <ac:picMkLst>
            <pc:docMk/>
            <pc:sldMk cId="1041642664" sldId="313"/>
            <ac:picMk id="9" creationId="{D4A0341D-AAD7-E2D5-6711-68D0B9CE9D64}"/>
          </ac:picMkLst>
        </pc:picChg>
        <pc:picChg chg="del">
          <ac:chgData name="Nino Philip Ramones" userId="1068934f-e3b4-4e88-ba23-4cb57230c594" providerId="ADAL" clId="{81DCA7F7-4CF8-4DD3-AE0B-1EC1C109C265}" dt="2023-05-17T06:07:20.028" v="6057" actId="478"/>
          <ac:picMkLst>
            <pc:docMk/>
            <pc:sldMk cId="1041642664" sldId="313"/>
            <ac:picMk id="11" creationId="{60BEE323-49D0-2312-A8D4-3E6175B18063}"/>
          </ac:picMkLst>
        </pc:picChg>
        <pc:picChg chg="del">
          <ac:chgData name="Nino Philip Ramones" userId="1068934f-e3b4-4e88-ba23-4cb57230c594" providerId="ADAL" clId="{81DCA7F7-4CF8-4DD3-AE0B-1EC1C109C265}" dt="2023-05-17T06:07:20.028" v="6057" actId="478"/>
          <ac:picMkLst>
            <pc:docMk/>
            <pc:sldMk cId="1041642664" sldId="313"/>
            <ac:picMk id="12" creationId="{F1EBDE58-9B59-7CBF-E623-F9BC6A1903E6}"/>
          </ac:picMkLst>
        </pc:picChg>
        <pc:picChg chg="add mod">
          <ac:chgData name="Nino Philip Ramones" userId="1068934f-e3b4-4e88-ba23-4cb57230c594" providerId="ADAL" clId="{81DCA7F7-4CF8-4DD3-AE0B-1EC1C109C265}" dt="2023-05-17T06:15:51.564" v="6147" actId="164"/>
          <ac:picMkLst>
            <pc:docMk/>
            <pc:sldMk cId="1041642664" sldId="313"/>
            <ac:picMk id="13" creationId="{AA2D756B-DD3B-B01B-5ABC-D8A1087D4C2D}"/>
          </ac:picMkLst>
        </pc:picChg>
      </pc:sldChg>
      <pc:sldChg chg="del">
        <pc:chgData name="Nino Philip Ramones" userId="1068934f-e3b4-4e88-ba23-4cb57230c594" providerId="ADAL" clId="{81DCA7F7-4CF8-4DD3-AE0B-1EC1C109C265}" dt="2023-05-16T04:14:23.954" v="90" actId="47"/>
        <pc:sldMkLst>
          <pc:docMk/>
          <pc:sldMk cId="2343572440" sldId="313"/>
        </pc:sldMkLst>
      </pc:sldChg>
      <pc:sldChg chg="addSp delSp modSp add mod">
        <pc:chgData name="Nino Philip Ramones" userId="1068934f-e3b4-4e88-ba23-4cb57230c594" providerId="ADAL" clId="{81DCA7F7-4CF8-4DD3-AE0B-1EC1C109C265}" dt="2023-05-17T06:23:32.484" v="6380" actId="1035"/>
        <pc:sldMkLst>
          <pc:docMk/>
          <pc:sldMk cId="1302047843" sldId="314"/>
        </pc:sldMkLst>
        <pc:spChg chg="del">
          <ac:chgData name="Nino Philip Ramones" userId="1068934f-e3b4-4e88-ba23-4cb57230c594" providerId="ADAL" clId="{81DCA7F7-4CF8-4DD3-AE0B-1EC1C109C265}" dt="2023-05-17T06:18:46.778" v="6174" actId="478"/>
          <ac:spMkLst>
            <pc:docMk/>
            <pc:sldMk cId="1302047843" sldId="314"/>
            <ac:spMk id="2" creationId="{05373617-D585-BAF0-0B5B-D2CF324A4D6B}"/>
          </ac:spMkLst>
        </pc:spChg>
        <pc:spChg chg="del">
          <ac:chgData name="Nino Philip Ramones" userId="1068934f-e3b4-4e88-ba23-4cb57230c594" providerId="ADAL" clId="{81DCA7F7-4CF8-4DD3-AE0B-1EC1C109C265}" dt="2023-05-17T06:18:10.892" v="6171" actId="478"/>
          <ac:spMkLst>
            <pc:docMk/>
            <pc:sldMk cId="1302047843" sldId="314"/>
            <ac:spMk id="3" creationId="{FCE2BEB8-4548-549B-A921-52982644D22D}"/>
          </ac:spMkLst>
        </pc:spChg>
        <pc:spChg chg="del">
          <ac:chgData name="Nino Philip Ramones" userId="1068934f-e3b4-4e88-ba23-4cb57230c594" providerId="ADAL" clId="{81DCA7F7-4CF8-4DD3-AE0B-1EC1C109C265}" dt="2023-05-17T06:18:10.892" v="6171" actId="478"/>
          <ac:spMkLst>
            <pc:docMk/>
            <pc:sldMk cId="1302047843" sldId="314"/>
            <ac:spMk id="4" creationId="{1A9242AF-E34E-F1AC-8B80-1288D9BAB8E7}"/>
          </ac:spMkLst>
        </pc:spChg>
        <pc:spChg chg="mod">
          <ac:chgData name="Nino Philip Ramones" userId="1068934f-e3b4-4e88-ba23-4cb57230c594" providerId="ADAL" clId="{81DCA7F7-4CF8-4DD3-AE0B-1EC1C109C265}" dt="2023-05-17T06:23:32.484" v="6380" actId="1035"/>
          <ac:spMkLst>
            <pc:docMk/>
            <pc:sldMk cId="1302047843" sldId="314"/>
            <ac:spMk id="6" creationId="{1C139C71-43D8-DA15-F46A-8598CDF1F78A}"/>
          </ac:spMkLst>
        </pc:spChg>
        <pc:spChg chg="add mod">
          <ac:chgData name="Nino Philip Ramones" userId="1068934f-e3b4-4e88-ba23-4cb57230c594" providerId="ADAL" clId="{81DCA7F7-4CF8-4DD3-AE0B-1EC1C109C265}" dt="2023-05-17T06:23:32.484" v="6380" actId="1035"/>
          <ac:spMkLst>
            <pc:docMk/>
            <pc:sldMk cId="1302047843" sldId="314"/>
            <ac:spMk id="10" creationId="{BF8E0558-3084-73B2-4FE6-A08BBDEB7442}"/>
          </ac:spMkLst>
        </pc:spChg>
        <pc:spChg chg="add mod">
          <ac:chgData name="Nino Philip Ramones" userId="1068934f-e3b4-4e88-ba23-4cb57230c594" providerId="ADAL" clId="{81DCA7F7-4CF8-4DD3-AE0B-1EC1C109C265}" dt="2023-05-17T06:23:32.484" v="6380" actId="1035"/>
          <ac:spMkLst>
            <pc:docMk/>
            <pc:sldMk cId="1302047843" sldId="314"/>
            <ac:spMk id="11" creationId="{73AC54EE-2D42-F886-7743-A294819CD7F6}"/>
          </ac:spMkLst>
        </pc:spChg>
        <pc:grpChg chg="add mod ord">
          <ac:chgData name="Nino Philip Ramones" userId="1068934f-e3b4-4e88-ba23-4cb57230c594" providerId="ADAL" clId="{81DCA7F7-4CF8-4DD3-AE0B-1EC1C109C265}" dt="2023-05-17T06:23:32.484" v="6380" actId="1035"/>
          <ac:grpSpMkLst>
            <pc:docMk/>
            <pc:sldMk cId="1302047843" sldId="314"/>
            <ac:grpSpMk id="5" creationId="{D934C7D8-1F34-0767-83ED-196744A8785E}"/>
          </ac:grpSpMkLst>
        </pc:grpChg>
        <pc:picChg chg="mod">
          <ac:chgData name="Nino Philip Ramones" userId="1068934f-e3b4-4e88-ba23-4cb57230c594" providerId="ADAL" clId="{81DCA7F7-4CF8-4DD3-AE0B-1EC1C109C265}" dt="2023-05-17T06:23:32.484" v="6380" actId="1035"/>
          <ac:picMkLst>
            <pc:docMk/>
            <pc:sldMk cId="1302047843" sldId="314"/>
            <ac:picMk id="7" creationId="{54147118-05FB-4F10-8BB9-203C1EEA71DF}"/>
          </ac:picMkLst>
        </pc:picChg>
        <pc:picChg chg="mod">
          <ac:chgData name="Nino Philip Ramones" userId="1068934f-e3b4-4e88-ba23-4cb57230c594" providerId="ADAL" clId="{81DCA7F7-4CF8-4DD3-AE0B-1EC1C109C265}" dt="2023-05-17T06:23:32.484" v="6380" actId="1035"/>
          <ac:picMkLst>
            <pc:docMk/>
            <pc:sldMk cId="1302047843" sldId="314"/>
            <ac:picMk id="8" creationId="{06D98BA7-D1BE-543E-9067-DB6438729C6B}"/>
          </ac:picMkLst>
        </pc:picChg>
        <pc:picChg chg="mod">
          <ac:chgData name="Nino Philip Ramones" userId="1068934f-e3b4-4e88-ba23-4cb57230c594" providerId="ADAL" clId="{81DCA7F7-4CF8-4DD3-AE0B-1EC1C109C265}" dt="2023-05-17T06:23:32.484" v="6380" actId="1035"/>
          <ac:picMkLst>
            <pc:docMk/>
            <pc:sldMk cId="1302047843" sldId="314"/>
            <ac:picMk id="9" creationId="{23AF652D-1451-CD61-F23A-2B1F40349016}"/>
          </ac:picMkLst>
        </pc:picChg>
        <pc:picChg chg="mod">
          <ac:chgData name="Nino Philip Ramones" userId="1068934f-e3b4-4e88-ba23-4cb57230c594" providerId="ADAL" clId="{81DCA7F7-4CF8-4DD3-AE0B-1EC1C109C265}" dt="2023-05-17T06:23:32.484" v="6380" actId="1035"/>
          <ac:picMkLst>
            <pc:docMk/>
            <pc:sldMk cId="1302047843" sldId="314"/>
            <ac:picMk id="1026" creationId="{A9E4F8CE-098C-5F26-1E5A-1BB43C5A5317}"/>
          </ac:picMkLst>
        </pc:picChg>
      </pc:sldChg>
      <pc:sldChg chg="del">
        <pc:chgData name="Nino Philip Ramones" userId="1068934f-e3b4-4e88-ba23-4cb57230c594" providerId="ADAL" clId="{81DCA7F7-4CF8-4DD3-AE0B-1EC1C109C265}" dt="2023-05-16T04:14:23.954" v="90" actId="47"/>
        <pc:sldMkLst>
          <pc:docMk/>
          <pc:sldMk cId="1452955581" sldId="314"/>
        </pc:sldMkLst>
      </pc:sldChg>
      <pc:sldChg chg="addSp delSp modSp add mod ord">
        <pc:chgData name="Nino Philip Ramones" userId="1068934f-e3b4-4e88-ba23-4cb57230c594" providerId="ADAL" clId="{81DCA7F7-4CF8-4DD3-AE0B-1EC1C109C265}" dt="2023-05-17T06:43:55.837" v="7552" actId="404"/>
        <pc:sldMkLst>
          <pc:docMk/>
          <pc:sldMk cId="485328959" sldId="315"/>
        </pc:sldMkLst>
        <pc:spChg chg="del">
          <ac:chgData name="Nino Philip Ramones" userId="1068934f-e3b4-4e88-ba23-4cb57230c594" providerId="ADAL" clId="{81DCA7F7-4CF8-4DD3-AE0B-1EC1C109C265}" dt="2023-05-17T06:24:02.364" v="6385" actId="478"/>
          <ac:spMkLst>
            <pc:docMk/>
            <pc:sldMk cId="485328959" sldId="315"/>
            <ac:spMk id="2" creationId="{05373617-D585-BAF0-0B5B-D2CF324A4D6B}"/>
          </ac:spMkLst>
        </pc:spChg>
        <pc:spChg chg="mod">
          <ac:chgData name="Nino Philip Ramones" userId="1068934f-e3b4-4e88-ba23-4cb57230c594" providerId="ADAL" clId="{81DCA7F7-4CF8-4DD3-AE0B-1EC1C109C265}" dt="2023-05-17T06:26:42.232" v="6537" actId="2711"/>
          <ac:spMkLst>
            <pc:docMk/>
            <pc:sldMk cId="485328959" sldId="315"/>
            <ac:spMk id="3" creationId="{FCE2BEB8-4548-549B-A921-52982644D22D}"/>
          </ac:spMkLst>
        </pc:spChg>
        <pc:spChg chg="mod">
          <ac:chgData name="Nino Philip Ramones" userId="1068934f-e3b4-4e88-ba23-4cb57230c594" providerId="ADAL" clId="{81DCA7F7-4CF8-4DD3-AE0B-1EC1C109C265}" dt="2023-05-17T06:24:20.368" v="6459" actId="1036"/>
          <ac:spMkLst>
            <pc:docMk/>
            <pc:sldMk cId="485328959" sldId="315"/>
            <ac:spMk id="4" creationId="{1A9242AF-E34E-F1AC-8B80-1288D9BAB8E7}"/>
          </ac:spMkLst>
        </pc:spChg>
        <pc:spChg chg="del">
          <ac:chgData name="Nino Philip Ramones" userId="1068934f-e3b4-4e88-ba23-4cb57230c594" providerId="ADAL" clId="{81DCA7F7-4CF8-4DD3-AE0B-1EC1C109C265}" dt="2023-05-17T06:24:02.364" v="6385" actId="478"/>
          <ac:spMkLst>
            <pc:docMk/>
            <pc:sldMk cId="485328959" sldId="315"/>
            <ac:spMk id="6" creationId="{1C139C71-43D8-DA15-F46A-8598CDF1F78A}"/>
          </ac:spMkLst>
        </pc:spChg>
        <pc:spChg chg="add del mod">
          <ac:chgData name="Nino Philip Ramones" userId="1068934f-e3b4-4e88-ba23-4cb57230c594" providerId="ADAL" clId="{81DCA7F7-4CF8-4DD3-AE0B-1EC1C109C265}" dt="2023-05-17T06:43:55.837" v="7552" actId="404"/>
          <ac:spMkLst>
            <pc:docMk/>
            <pc:sldMk cId="485328959" sldId="315"/>
            <ac:spMk id="11" creationId="{77C2663A-60D0-2E48-4439-E29D91B910B4}"/>
          </ac:spMkLst>
        </pc:spChg>
        <pc:spChg chg="add mod">
          <ac:chgData name="Nino Philip Ramones" userId="1068934f-e3b4-4e88-ba23-4cb57230c594" providerId="ADAL" clId="{81DCA7F7-4CF8-4DD3-AE0B-1EC1C109C265}" dt="2023-05-17T06:43:50.965" v="7551" actId="1035"/>
          <ac:spMkLst>
            <pc:docMk/>
            <pc:sldMk cId="485328959" sldId="315"/>
            <ac:spMk id="12" creationId="{34E9BAA7-6020-6CB1-238C-DA26F43FFF8C}"/>
          </ac:spMkLst>
        </pc:spChg>
        <pc:spChg chg="add mod">
          <ac:chgData name="Nino Philip Ramones" userId="1068934f-e3b4-4e88-ba23-4cb57230c594" providerId="ADAL" clId="{81DCA7F7-4CF8-4DD3-AE0B-1EC1C109C265}" dt="2023-05-17T06:43:50.965" v="7551" actId="1035"/>
          <ac:spMkLst>
            <pc:docMk/>
            <pc:sldMk cId="485328959" sldId="315"/>
            <ac:spMk id="13" creationId="{EE85C534-5083-2F7E-84C2-582B2B96A0B7}"/>
          </ac:spMkLst>
        </pc:spChg>
        <pc:spChg chg="add mod">
          <ac:chgData name="Nino Philip Ramones" userId="1068934f-e3b4-4e88-ba23-4cb57230c594" providerId="ADAL" clId="{81DCA7F7-4CF8-4DD3-AE0B-1EC1C109C265}" dt="2023-05-17T06:43:50.965" v="7551" actId="1035"/>
          <ac:spMkLst>
            <pc:docMk/>
            <pc:sldMk cId="485328959" sldId="315"/>
            <ac:spMk id="15" creationId="{ABF87E1A-3D71-DD9D-9A11-22C7359D6BDA}"/>
          </ac:spMkLst>
        </pc:spChg>
        <pc:picChg chg="add mod">
          <ac:chgData name="Nino Philip Ramones" userId="1068934f-e3b4-4e88-ba23-4cb57230c594" providerId="ADAL" clId="{81DCA7F7-4CF8-4DD3-AE0B-1EC1C109C265}" dt="2023-05-17T06:43:40.903" v="7549" actId="1036"/>
          <ac:picMkLst>
            <pc:docMk/>
            <pc:sldMk cId="485328959" sldId="315"/>
            <ac:picMk id="7" creationId="{577AA1B7-654A-A8FA-CF5B-C10C40495EA8}"/>
          </ac:picMkLst>
        </pc:picChg>
        <pc:picChg chg="add del mod">
          <ac:chgData name="Nino Philip Ramones" userId="1068934f-e3b4-4e88-ba23-4cb57230c594" providerId="ADAL" clId="{81DCA7F7-4CF8-4DD3-AE0B-1EC1C109C265}" dt="2023-05-17T06:24:59.329" v="6466" actId="478"/>
          <ac:picMkLst>
            <pc:docMk/>
            <pc:sldMk cId="485328959" sldId="315"/>
            <ac:picMk id="9" creationId="{956EBE30-5156-3AE6-7261-7FDA40E94C8B}"/>
          </ac:picMkLst>
        </pc:picChg>
        <pc:picChg chg="add del mod modCrop">
          <ac:chgData name="Nino Philip Ramones" userId="1068934f-e3b4-4e88-ba23-4cb57230c594" providerId="ADAL" clId="{81DCA7F7-4CF8-4DD3-AE0B-1EC1C109C265}" dt="2023-05-17T06:28:44.307" v="6554" actId="478"/>
          <ac:picMkLst>
            <pc:docMk/>
            <pc:sldMk cId="485328959" sldId="315"/>
            <ac:picMk id="10" creationId="{46AC0918-C918-0BE4-7B26-BC283C1D995F}"/>
          </ac:picMkLst>
        </pc:picChg>
        <pc:picChg chg="del">
          <ac:chgData name="Nino Philip Ramones" userId="1068934f-e3b4-4e88-ba23-4cb57230c594" providerId="ADAL" clId="{81DCA7F7-4CF8-4DD3-AE0B-1EC1C109C265}" dt="2023-05-17T06:24:02.364" v="6385" actId="478"/>
          <ac:picMkLst>
            <pc:docMk/>
            <pc:sldMk cId="485328959" sldId="315"/>
            <ac:picMk id="1026" creationId="{A9E4F8CE-098C-5F26-1E5A-1BB43C5A5317}"/>
          </ac:picMkLst>
        </pc:picChg>
      </pc:sldChg>
      <pc:sldChg chg="addSp delSp modSp add mod">
        <pc:chgData name="Nino Philip Ramones" userId="1068934f-e3b4-4e88-ba23-4cb57230c594" providerId="ADAL" clId="{81DCA7F7-4CF8-4DD3-AE0B-1EC1C109C265}" dt="2023-05-17T06:48:35.191" v="7843" actId="1036"/>
        <pc:sldMkLst>
          <pc:docMk/>
          <pc:sldMk cId="4236317229" sldId="316"/>
        </pc:sldMkLst>
        <pc:spChg chg="del">
          <ac:chgData name="Nino Philip Ramones" userId="1068934f-e3b4-4e88-ba23-4cb57230c594" providerId="ADAL" clId="{81DCA7F7-4CF8-4DD3-AE0B-1EC1C109C265}" dt="2023-05-17T06:45:26.429" v="7570" actId="478"/>
          <ac:spMkLst>
            <pc:docMk/>
            <pc:sldMk cId="4236317229" sldId="316"/>
            <ac:spMk id="3" creationId="{FCE2BEB8-4548-549B-A921-52982644D22D}"/>
          </ac:spMkLst>
        </pc:spChg>
        <pc:spChg chg="del mod">
          <ac:chgData name="Nino Philip Ramones" userId="1068934f-e3b4-4e88-ba23-4cb57230c594" providerId="ADAL" clId="{81DCA7F7-4CF8-4DD3-AE0B-1EC1C109C265}" dt="2023-05-17T06:48:26.134" v="7838" actId="478"/>
          <ac:spMkLst>
            <pc:docMk/>
            <pc:sldMk cId="4236317229" sldId="316"/>
            <ac:spMk id="4" creationId="{1A9242AF-E34E-F1AC-8B80-1288D9BAB8E7}"/>
          </ac:spMkLst>
        </pc:spChg>
        <pc:spChg chg="del">
          <ac:chgData name="Nino Philip Ramones" userId="1068934f-e3b4-4e88-ba23-4cb57230c594" providerId="ADAL" clId="{81DCA7F7-4CF8-4DD3-AE0B-1EC1C109C265}" dt="2023-05-17T06:45:26.429" v="7570" actId="478"/>
          <ac:spMkLst>
            <pc:docMk/>
            <pc:sldMk cId="4236317229" sldId="316"/>
            <ac:spMk id="11" creationId="{77C2663A-60D0-2E48-4439-E29D91B910B4}"/>
          </ac:spMkLst>
        </pc:spChg>
        <pc:spChg chg="del">
          <ac:chgData name="Nino Philip Ramones" userId="1068934f-e3b4-4e88-ba23-4cb57230c594" providerId="ADAL" clId="{81DCA7F7-4CF8-4DD3-AE0B-1EC1C109C265}" dt="2023-05-17T06:45:26.429" v="7570" actId="478"/>
          <ac:spMkLst>
            <pc:docMk/>
            <pc:sldMk cId="4236317229" sldId="316"/>
            <ac:spMk id="12" creationId="{34E9BAA7-6020-6CB1-238C-DA26F43FFF8C}"/>
          </ac:spMkLst>
        </pc:spChg>
        <pc:spChg chg="del">
          <ac:chgData name="Nino Philip Ramones" userId="1068934f-e3b4-4e88-ba23-4cb57230c594" providerId="ADAL" clId="{81DCA7F7-4CF8-4DD3-AE0B-1EC1C109C265}" dt="2023-05-17T06:45:26.429" v="7570" actId="478"/>
          <ac:spMkLst>
            <pc:docMk/>
            <pc:sldMk cId="4236317229" sldId="316"/>
            <ac:spMk id="13" creationId="{EE85C534-5083-2F7E-84C2-582B2B96A0B7}"/>
          </ac:spMkLst>
        </pc:spChg>
        <pc:spChg chg="del">
          <ac:chgData name="Nino Philip Ramones" userId="1068934f-e3b4-4e88-ba23-4cb57230c594" providerId="ADAL" clId="{81DCA7F7-4CF8-4DD3-AE0B-1EC1C109C265}" dt="2023-05-17T06:45:26.429" v="7570" actId="478"/>
          <ac:spMkLst>
            <pc:docMk/>
            <pc:sldMk cId="4236317229" sldId="316"/>
            <ac:spMk id="15" creationId="{ABF87E1A-3D71-DD9D-9A11-22C7359D6BDA}"/>
          </ac:spMkLst>
        </pc:spChg>
        <pc:spChg chg="add mod">
          <ac:chgData name="Nino Philip Ramones" userId="1068934f-e3b4-4e88-ba23-4cb57230c594" providerId="ADAL" clId="{81DCA7F7-4CF8-4DD3-AE0B-1EC1C109C265}" dt="2023-05-17T06:48:30.957" v="7840" actId="403"/>
          <ac:spMkLst>
            <pc:docMk/>
            <pc:sldMk cId="4236317229" sldId="316"/>
            <ac:spMk id="19" creationId="{8FCE8E75-8C40-1EE4-9D42-445A7FC07308}"/>
          </ac:spMkLst>
        </pc:spChg>
        <pc:picChg chg="add mod">
          <ac:chgData name="Nino Philip Ramones" userId="1068934f-e3b4-4e88-ba23-4cb57230c594" providerId="ADAL" clId="{81DCA7F7-4CF8-4DD3-AE0B-1EC1C109C265}" dt="2023-05-17T06:48:35.191" v="7843" actId="1036"/>
          <ac:picMkLst>
            <pc:docMk/>
            <pc:sldMk cId="4236317229" sldId="316"/>
            <ac:picMk id="5" creationId="{D5B5E02D-8399-BEFC-5DFF-A973604CFA9B}"/>
          </ac:picMkLst>
        </pc:picChg>
        <pc:picChg chg="del">
          <ac:chgData name="Nino Philip Ramones" userId="1068934f-e3b4-4e88-ba23-4cb57230c594" providerId="ADAL" clId="{81DCA7F7-4CF8-4DD3-AE0B-1EC1C109C265}" dt="2023-05-17T06:45:26.429" v="7570" actId="478"/>
          <ac:picMkLst>
            <pc:docMk/>
            <pc:sldMk cId="4236317229" sldId="316"/>
            <ac:picMk id="7" creationId="{577AA1B7-654A-A8FA-CF5B-C10C40495EA8}"/>
          </ac:picMkLst>
        </pc:picChg>
        <pc:picChg chg="add mod">
          <ac:chgData name="Nino Philip Ramones" userId="1068934f-e3b4-4e88-ba23-4cb57230c594" providerId="ADAL" clId="{81DCA7F7-4CF8-4DD3-AE0B-1EC1C109C265}" dt="2023-05-17T06:48:35.191" v="7843" actId="1036"/>
          <ac:picMkLst>
            <pc:docMk/>
            <pc:sldMk cId="4236317229" sldId="316"/>
            <ac:picMk id="8" creationId="{DD237163-9408-ECD5-018B-B7942245F71B}"/>
          </ac:picMkLst>
        </pc:picChg>
        <pc:picChg chg="add mod">
          <ac:chgData name="Nino Philip Ramones" userId="1068934f-e3b4-4e88-ba23-4cb57230c594" providerId="ADAL" clId="{81DCA7F7-4CF8-4DD3-AE0B-1EC1C109C265}" dt="2023-05-17T06:48:35.191" v="7843" actId="1036"/>
          <ac:picMkLst>
            <pc:docMk/>
            <pc:sldMk cId="4236317229" sldId="316"/>
            <ac:picMk id="10" creationId="{A258B3E2-E549-84AC-5505-48A947045470}"/>
          </ac:picMkLst>
        </pc:picChg>
      </pc:sldChg>
      <pc:sldChg chg="addSp delSp modSp add mod">
        <pc:chgData name="Nino Philip Ramones" userId="1068934f-e3b4-4e88-ba23-4cb57230c594" providerId="ADAL" clId="{81DCA7F7-4CF8-4DD3-AE0B-1EC1C109C265}" dt="2023-05-17T06:53:57.407" v="8515" actId="2711"/>
        <pc:sldMkLst>
          <pc:docMk/>
          <pc:sldMk cId="3012506997" sldId="317"/>
        </pc:sldMkLst>
        <pc:spChg chg="add mod">
          <ac:chgData name="Nino Philip Ramones" userId="1068934f-e3b4-4e88-ba23-4cb57230c594" providerId="ADAL" clId="{81DCA7F7-4CF8-4DD3-AE0B-1EC1C109C265}" dt="2023-05-17T06:53:57.407" v="8515" actId="2711"/>
          <ac:spMkLst>
            <pc:docMk/>
            <pc:sldMk cId="3012506997" sldId="317"/>
            <ac:spMk id="7" creationId="{33259CFC-3857-ABA9-E9FF-AC0021D7B7D7}"/>
          </ac:spMkLst>
        </pc:spChg>
        <pc:spChg chg="add mod">
          <ac:chgData name="Nino Philip Ramones" userId="1068934f-e3b4-4e88-ba23-4cb57230c594" providerId="ADAL" clId="{81DCA7F7-4CF8-4DD3-AE0B-1EC1C109C265}" dt="2023-05-17T06:51:30.800" v="8041" actId="404"/>
          <ac:spMkLst>
            <pc:docMk/>
            <pc:sldMk cId="3012506997" sldId="317"/>
            <ac:spMk id="9" creationId="{7237B434-0C45-F912-F22F-823D9ACF1A2D}"/>
          </ac:spMkLst>
        </pc:spChg>
        <pc:spChg chg="del">
          <ac:chgData name="Nino Philip Ramones" userId="1068934f-e3b4-4e88-ba23-4cb57230c594" providerId="ADAL" clId="{81DCA7F7-4CF8-4DD3-AE0B-1EC1C109C265}" dt="2023-05-17T06:49:22.802" v="7845" actId="478"/>
          <ac:spMkLst>
            <pc:docMk/>
            <pc:sldMk cId="3012506997" sldId="317"/>
            <ac:spMk id="19" creationId="{8FCE8E75-8C40-1EE4-9D42-445A7FC07308}"/>
          </ac:spMkLst>
        </pc:spChg>
        <pc:picChg chg="add mod">
          <ac:chgData name="Nino Philip Ramones" userId="1068934f-e3b4-4e88-ba23-4cb57230c594" providerId="ADAL" clId="{81DCA7F7-4CF8-4DD3-AE0B-1EC1C109C265}" dt="2023-05-17T06:51:19.073" v="8039" actId="12788"/>
          <ac:picMkLst>
            <pc:docMk/>
            <pc:sldMk cId="3012506997" sldId="317"/>
            <ac:picMk id="3" creationId="{537B9BB8-7DCA-2994-BFD7-C4EF69A82AB6}"/>
          </ac:picMkLst>
        </pc:picChg>
        <pc:picChg chg="del">
          <ac:chgData name="Nino Philip Ramones" userId="1068934f-e3b4-4e88-ba23-4cb57230c594" providerId="ADAL" clId="{81DCA7F7-4CF8-4DD3-AE0B-1EC1C109C265}" dt="2023-05-17T06:49:22.802" v="7845" actId="478"/>
          <ac:picMkLst>
            <pc:docMk/>
            <pc:sldMk cId="3012506997" sldId="317"/>
            <ac:picMk id="5" creationId="{D5B5E02D-8399-BEFC-5DFF-A973604CFA9B}"/>
          </ac:picMkLst>
        </pc:picChg>
        <pc:picChg chg="add mod">
          <ac:chgData name="Nino Philip Ramones" userId="1068934f-e3b4-4e88-ba23-4cb57230c594" providerId="ADAL" clId="{81DCA7F7-4CF8-4DD3-AE0B-1EC1C109C265}" dt="2023-05-17T06:51:19.073" v="8039" actId="12788"/>
          <ac:picMkLst>
            <pc:docMk/>
            <pc:sldMk cId="3012506997" sldId="317"/>
            <ac:picMk id="6" creationId="{F4008845-7B1E-A52C-75AB-54F988C03742}"/>
          </ac:picMkLst>
        </pc:picChg>
        <pc:picChg chg="del">
          <ac:chgData name="Nino Philip Ramones" userId="1068934f-e3b4-4e88-ba23-4cb57230c594" providerId="ADAL" clId="{81DCA7F7-4CF8-4DD3-AE0B-1EC1C109C265}" dt="2023-05-17T06:49:22.802" v="7845" actId="478"/>
          <ac:picMkLst>
            <pc:docMk/>
            <pc:sldMk cId="3012506997" sldId="317"/>
            <ac:picMk id="8" creationId="{DD237163-9408-ECD5-018B-B7942245F71B}"/>
          </ac:picMkLst>
        </pc:picChg>
        <pc:picChg chg="del">
          <ac:chgData name="Nino Philip Ramones" userId="1068934f-e3b4-4e88-ba23-4cb57230c594" providerId="ADAL" clId="{81DCA7F7-4CF8-4DD3-AE0B-1EC1C109C265}" dt="2023-05-17T06:49:22.802" v="7845" actId="478"/>
          <ac:picMkLst>
            <pc:docMk/>
            <pc:sldMk cId="3012506997" sldId="317"/>
            <ac:picMk id="10" creationId="{A258B3E2-E549-84AC-5505-48A947045470}"/>
          </ac:picMkLst>
        </pc:picChg>
      </pc:sldChg>
      <pc:sldChg chg="addSp delSp modSp add mod ord">
        <pc:chgData name="Nino Philip Ramones" userId="1068934f-e3b4-4e88-ba23-4cb57230c594" providerId="ADAL" clId="{81DCA7F7-4CF8-4DD3-AE0B-1EC1C109C265}" dt="2023-05-17T06:58:56.033" v="9078" actId="12788"/>
        <pc:sldMkLst>
          <pc:docMk/>
          <pc:sldMk cId="2241062105" sldId="318"/>
        </pc:sldMkLst>
        <pc:spChg chg="mod">
          <ac:chgData name="Nino Philip Ramones" userId="1068934f-e3b4-4e88-ba23-4cb57230c594" providerId="ADAL" clId="{81DCA7F7-4CF8-4DD3-AE0B-1EC1C109C265}" dt="2023-05-17T06:58:31.367" v="9068" actId="20577"/>
          <ac:spMkLst>
            <pc:docMk/>
            <pc:sldMk cId="2241062105" sldId="318"/>
            <ac:spMk id="3" creationId="{FCE2BEB8-4548-549B-A921-52982644D22D}"/>
          </ac:spMkLst>
        </pc:spChg>
        <pc:spChg chg="mod">
          <ac:chgData name="Nino Philip Ramones" userId="1068934f-e3b4-4e88-ba23-4cb57230c594" providerId="ADAL" clId="{81DCA7F7-4CF8-4DD3-AE0B-1EC1C109C265}" dt="2023-05-17T06:54:33.604" v="8552" actId="20577"/>
          <ac:spMkLst>
            <pc:docMk/>
            <pc:sldMk cId="2241062105" sldId="318"/>
            <ac:spMk id="4" creationId="{1A9242AF-E34E-F1AC-8B80-1288D9BAB8E7}"/>
          </ac:spMkLst>
        </pc:spChg>
        <pc:spChg chg="mod">
          <ac:chgData name="Nino Philip Ramones" userId="1068934f-e3b4-4e88-ba23-4cb57230c594" providerId="ADAL" clId="{81DCA7F7-4CF8-4DD3-AE0B-1EC1C109C265}" dt="2023-05-17T06:54:41.744" v="8554" actId="403"/>
          <ac:spMkLst>
            <pc:docMk/>
            <pc:sldMk cId="2241062105" sldId="318"/>
            <ac:spMk id="11" creationId="{77C2663A-60D0-2E48-4439-E29D91B910B4}"/>
          </ac:spMkLst>
        </pc:spChg>
        <pc:spChg chg="del">
          <ac:chgData name="Nino Philip Ramones" userId="1068934f-e3b4-4e88-ba23-4cb57230c594" providerId="ADAL" clId="{81DCA7F7-4CF8-4DD3-AE0B-1EC1C109C265}" dt="2023-05-17T06:54:38.618" v="8553" actId="478"/>
          <ac:spMkLst>
            <pc:docMk/>
            <pc:sldMk cId="2241062105" sldId="318"/>
            <ac:spMk id="12" creationId="{34E9BAA7-6020-6CB1-238C-DA26F43FFF8C}"/>
          </ac:spMkLst>
        </pc:spChg>
        <pc:spChg chg="del">
          <ac:chgData name="Nino Philip Ramones" userId="1068934f-e3b4-4e88-ba23-4cb57230c594" providerId="ADAL" clId="{81DCA7F7-4CF8-4DD3-AE0B-1EC1C109C265}" dt="2023-05-17T06:54:38.618" v="8553" actId="478"/>
          <ac:spMkLst>
            <pc:docMk/>
            <pc:sldMk cId="2241062105" sldId="318"/>
            <ac:spMk id="13" creationId="{EE85C534-5083-2F7E-84C2-582B2B96A0B7}"/>
          </ac:spMkLst>
        </pc:spChg>
        <pc:spChg chg="del">
          <ac:chgData name="Nino Philip Ramones" userId="1068934f-e3b4-4e88-ba23-4cb57230c594" providerId="ADAL" clId="{81DCA7F7-4CF8-4DD3-AE0B-1EC1C109C265}" dt="2023-05-17T06:54:38.618" v="8553" actId="478"/>
          <ac:spMkLst>
            <pc:docMk/>
            <pc:sldMk cId="2241062105" sldId="318"/>
            <ac:spMk id="15" creationId="{ABF87E1A-3D71-DD9D-9A11-22C7359D6BDA}"/>
          </ac:spMkLst>
        </pc:spChg>
        <pc:grpChg chg="add mod">
          <ac:chgData name="Nino Philip Ramones" userId="1068934f-e3b4-4e88-ba23-4cb57230c594" providerId="ADAL" clId="{81DCA7F7-4CF8-4DD3-AE0B-1EC1C109C265}" dt="2023-05-17T06:58:56.033" v="9078" actId="12788"/>
          <ac:grpSpMkLst>
            <pc:docMk/>
            <pc:sldMk cId="2241062105" sldId="318"/>
            <ac:grpSpMk id="9" creationId="{09779578-022B-8CCB-0DA2-EE19182C8223}"/>
          </ac:grpSpMkLst>
        </pc:grpChg>
        <pc:picChg chg="add mod">
          <ac:chgData name="Nino Philip Ramones" userId="1068934f-e3b4-4e88-ba23-4cb57230c594" providerId="ADAL" clId="{81DCA7F7-4CF8-4DD3-AE0B-1EC1C109C265}" dt="2023-05-17T06:58:52.304" v="9077" actId="164"/>
          <ac:picMkLst>
            <pc:docMk/>
            <pc:sldMk cId="2241062105" sldId="318"/>
            <ac:picMk id="5" creationId="{D677A4A4-61E5-3B8B-7A20-40DE0CC0055C}"/>
          </ac:picMkLst>
        </pc:picChg>
        <pc:picChg chg="del">
          <ac:chgData name="Nino Philip Ramones" userId="1068934f-e3b4-4e88-ba23-4cb57230c594" providerId="ADAL" clId="{81DCA7F7-4CF8-4DD3-AE0B-1EC1C109C265}" dt="2023-05-17T06:54:38.618" v="8553" actId="478"/>
          <ac:picMkLst>
            <pc:docMk/>
            <pc:sldMk cId="2241062105" sldId="318"/>
            <ac:picMk id="7" creationId="{577AA1B7-654A-A8FA-CF5B-C10C40495EA8}"/>
          </ac:picMkLst>
        </pc:picChg>
        <pc:picChg chg="add mod">
          <ac:chgData name="Nino Philip Ramones" userId="1068934f-e3b4-4e88-ba23-4cb57230c594" providerId="ADAL" clId="{81DCA7F7-4CF8-4DD3-AE0B-1EC1C109C265}" dt="2023-05-17T06:58:52.304" v="9077" actId="164"/>
          <ac:picMkLst>
            <pc:docMk/>
            <pc:sldMk cId="2241062105" sldId="318"/>
            <ac:picMk id="8" creationId="{E81264FB-9069-83FC-97A7-5347AF0021F4}"/>
          </ac:picMkLst>
        </pc:picChg>
      </pc:sldChg>
    </pc:docChg>
  </pc:docChgLst>
  <pc:docChgLst>
    <pc:chgData name="Nino Philip Ramones" userId="1068934f-e3b4-4e88-ba23-4cb57230c594" providerId="ADAL" clId="{8CB2B8AF-A82A-44C4-8ACE-B3900E30AC94}"/>
    <pc:docChg chg="undo redo custSel addSld delSld modSld sldOrd">
      <pc:chgData name="Nino Philip Ramones" userId="1068934f-e3b4-4e88-ba23-4cb57230c594" providerId="ADAL" clId="{8CB2B8AF-A82A-44C4-8ACE-B3900E30AC94}" dt="2023-03-10T14:16:05.477" v="20141" actId="20577"/>
      <pc:docMkLst>
        <pc:docMk/>
      </pc:docMkLst>
      <pc:sldChg chg="mod ord modShow">
        <pc:chgData name="Nino Philip Ramones" userId="1068934f-e3b4-4e88-ba23-4cb57230c594" providerId="ADAL" clId="{8CB2B8AF-A82A-44C4-8ACE-B3900E30AC94}" dt="2023-03-10T01:23:12.533" v="3351"/>
        <pc:sldMkLst>
          <pc:docMk/>
          <pc:sldMk cId="0" sldId="256"/>
        </pc:sldMkLst>
      </pc:sldChg>
      <pc:sldChg chg="delSp modSp mod ord modShow">
        <pc:chgData name="Nino Philip Ramones" userId="1068934f-e3b4-4e88-ba23-4cb57230c594" providerId="ADAL" clId="{8CB2B8AF-A82A-44C4-8ACE-B3900E30AC94}" dt="2023-03-10T01:23:06.281" v="3347"/>
        <pc:sldMkLst>
          <pc:docMk/>
          <pc:sldMk cId="0" sldId="257"/>
        </pc:sldMkLst>
        <pc:spChg chg="del">
          <ac:chgData name="Nino Philip Ramones" userId="1068934f-e3b4-4e88-ba23-4cb57230c594" providerId="ADAL" clId="{8CB2B8AF-A82A-44C4-8ACE-B3900E30AC94}" dt="2023-03-09T12:57:59.065" v="299" actId="478"/>
          <ac:spMkLst>
            <pc:docMk/>
            <pc:sldMk cId="0" sldId="257"/>
            <ac:spMk id="15"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6"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7"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8"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9"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0"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1" creationId="{00000000-0000-0000-0000-000000000000}"/>
          </ac:spMkLst>
        </pc:spChg>
        <pc:picChg chg="del">
          <ac:chgData name="Nino Philip Ramones" userId="1068934f-e3b4-4e88-ba23-4cb57230c594" providerId="ADAL" clId="{8CB2B8AF-A82A-44C4-8ACE-B3900E30AC94}" dt="2023-03-09T12:57:54.293" v="298" actId="478"/>
          <ac:picMkLst>
            <pc:docMk/>
            <pc:sldMk cId="0" sldId="257"/>
            <ac:picMk id="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1"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3" creationId="{00000000-0000-0000-0000-000000000000}"/>
          </ac:picMkLst>
        </pc:picChg>
        <pc:picChg chg="mod">
          <ac:chgData name="Nino Philip Ramones" userId="1068934f-e3b4-4e88-ba23-4cb57230c594" providerId="ADAL" clId="{8CB2B8AF-A82A-44C4-8ACE-B3900E30AC94}" dt="2023-03-09T12:00:53.687" v="207" actId="1076"/>
          <ac:picMkLst>
            <pc:docMk/>
            <pc:sldMk cId="0" sldId="257"/>
            <ac:picMk id="14" creationId="{00000000-0000-0000-0000-000000000000}"/>
          </ac:picMkLst>
        </pc:picChg>
      </pc:sldChg>
      <pc:sldChg chg="mod ord modShow">
        <pc:chgData name="Nino Philip Ramones" userId="1068934f-e3b4-4e88-ba23-4cb57230c594" providerId="ADAL" clId="{8CB2B8AF-A82A-44C4-8ACE-B3900E30AC94}" dt="2023-03-10T01:23:06.281" v="3347"/>
        <pc:sldMkLst>
          <pc:docMk/>
          <pc:sldMk cId="0" sldId="258"/>
        </pc:sldMkLst>
      </pc:sldChg>
      <pc:sldChg chg="modSp mod ord modShow">
        <pc:chgData name="Nino Philip Ramones" userId="1068934f-e3b4-4e88-ba23-4cb57230c594" providerId="ADAL" clId="{8CB2B8AF-A82A-44C4-8ACE-B3900E30AC94}" dt="2023-03-10T01:23:06.281" v="3347"/>
        <pc:sldMkLst>
          <pc:docMk/>
          <pc:sldMk cId="1308192468" sldId="259"/>
        </pc:sldMkLst>
        <pc:spChg chg="mod">
          <ac:chgData name="Nino Philip Ramones" userId="1068934f-e3b4-4e88-ba23-4cb57230c594" providerId="ADAL" clId="{8CB2B8AF-A82A-44C4-8ACE-B3900E30AC94}" dt="2023-03-09T23:29:29.783" v="1052" actId="2085"/>
          <ac:spMkLst>
            <pc:docMk/>
            <pc:sldMk cId="1308192468" sldId="259"/>
            <ac:spMk id="4" creationId="{857317A1-A250-D8C4-66D9-CAC5F05072FA}"/>
          </ac:spMkLst>
        </pc:spChg>
        <pc:spChg chg="mod">
          <ac:chgData name="Nino Philip Ramones" userId="1068934f-e3b4-4e88-ba23-4cb57230c594" providerId="ADAL" clId="{8CB2B8AF-A82A-44C4-8ACE-B3900E30AC94}" dt="2023-03-09T23:29:29.783" v="1052" actId="2085"/>
          <ac:spMkLst>
            <pc:docMk/>
            <pc:sldMk cId="1308192468" sldId="259"/>
            <ac:spMk id="5" creationId="{81A9FE08-44B0-0BB1-75FD-DA787C8F005D}"/>
          </ac:spMkLst>
        </pc:spChg>
        <pc:spChg chg="mod">
          <ac:chgData name="Nino Philip Ramones" userId="1068934f-e3b4-4e88-ba23-4cb57230c594" providerId="ADAL" clId="{8CB2B8AF-A82A-44C4-8ACE-B3900E30AC94}" dt="2023-03-09T23:29:29.783" v="1052" actId="2085"/>
          <ac:spMkLst>
            <pc:docMk/>
            <pc:sldMk cId="1308192468" sldId="259"/>
            <ac:spMk id="7" creationId="{38A6FF64-448E-A3F7-BD57-CB9F63B47D35}"/>
          </ac:spMkLst>
        </pc:spChg>
        <pc:spChg chg="mod">
          <ac:chgData name="Nino Philip Ramones" userId="1068934f-e3b4-4e88-ba23-4cb57230c594" providerId="ADAL" clId="{8CB2B8AF-A82A-44C4-8ACE-B3900E30AC94}" dt="2023-03-09T23:29:29.783" v="1052" actId="2085"/>
          <ac:spMkLst>
            <pc:docMk/>
            <pc:sldMk cId="1308192468" sldId="259"/>
            <ac:spMk id="8" creationId="{B5B8DE8D-DB6F-6B2B-C441-0FC5D6B40F00}"/>
          </ac:spMkLst>
        </pc:spChg>
        <pc:picChg chg="mod">
          <ac:chgData name="Nino Philip Ramones" userId="1068934f-e3b4-4e88-ba23-4cb57230c594" providerId="ADAL" clId="{8CB2B8AF-A82A-44C4-8ACE-B3900E30AC94}" dt="2023-03-09T23:29:20.057" v="1051" actId="207"/>
          <ac:picMkLst>
            <pc:docMk/>
            <pc:sldMk cId="1308192468" sldId="259"/>
            <ac:picMk id="2" creationId="{61F13235-D7C3-1BD9-42D2-D2A4D4330230}"/>
          </ac:picMkLst>
        </pc:picChg>
        <pc:picChg chg="mod">
          <ac:chgData name="Nino Philip Ramones" userId="1068934f-e3b4-4e88-ba23-4cb57230c594" providerId="ADAL" clId="{8CB2B8AF-A82A-44C4-8ACE-B3900E30AC94}" dt="2023-03-09T23:29:20.057" v="1051" actId="207"/>
          <ac:picMkLst>
            <pc:docMk/>
            <pc:sldMk cId="1308192468" sldId="259"/>
            <ac:picMk id="9" creationId="{489C5D90-2455-69B7-028F-6F87813A39CE}"/>
          </ac:picMkLst>
        </pc:picChg>
        <pc:picChg chg="mod">
          <ac:chgData name="Nino Philip Ramones" userId="1068934f-e3b4-4e88-ba23-4cb57230c594" providerId="ADAL" clId="{8CB2B8AF-A82A-44C4-8ACE-B3900E30AC94}" dt="2023-03-09T23:29:20.057" v="1051" actId="207"/>
          <ac:picMkLst>
            <pc:docMk/>
            <pc:sldMk cId="1308192468" sldId="259"/>
            <ac:picMk id="10" creationId="{0973C9EE-24B8-61E5-E303-2B19B7CF6F9C}"/>
          </ac:picMkLst>
        </pc:picChg>
      </pc:sldChg>
      <pc:sldChg chg="addSp delSp modSp mod">
        <pc:chgData name="Nino Philip Ramones" userId="1068934f-e3b4-4e88-ba23-4cb57230c594" providerId="ADAL" clId="{8CB2B8AF-A82A-44C4-8ACE-B3900E30AC94}" dt="2023-03-10T14:10:38.921" v="20130" actId="20577"/>
        <pc:sldMkLst>
          <pc:docMk/>
          <pc:sldMk cId="2902220017" sldId="260"/>
        </pc:sldMkLst>
        <pc:spChg chg="add del mod">
          <ac:chgData name="Nino Philip Ramones" userId="1068934f-e3b4-4e88-ba23-4cb57230c594" providerId="ADAL" clId="{8CB2B8AF-A82A-44C4-8ACE-B3900E30AC94}" dt="2023-03-10T14:04:33.070" v="20060" actId="21"/>
          <ac:spMkLst>
            <pc:docMk/>
            <pc:sldMk cId="2902220017" sldId="260"/>
            <ac:spMk id="2" creationId="{3C6527FA-E6C9-B78C-A7C5-8E4724776BA3}"/>
          </ac:spMkLst>
        </pc:spChg>
        <pc:spChg chg="add del mod">
          <ac:chgData name="Nino Philip Ramones" userId="1068934f-e3b4-4e88-ba23-4cb57230c594" providerId="ADAL" clId="{8CB2B8AF-A82A-44C4-8ACE-B3900E30AC94}" dt="2023-03-10T14:05:30.309" v="20076"/>
          <ac:spMkLst>
            <pc:docMk/>
            <pc:sldMk cId="2902220017" sldId="260"/>
            <ac:spMk id="3" creationId="{AFA67BB7-CD5B-BB84-97E6-56F8666CF7A8}"/>
          </ac:spMkLst>
        </pc:spChg>
        <pc:spChg chg="add mod topLvl">
          <ac:chgData name="Nino Philip Ramones" userId="1068934f-e3b4-4e88-ba23-4cb57230c594" providerId="ADAL" clId="{8CB2B8AF-A82A-44C4-8ACE-B3900E30AC94}" dt="2023-03-10T14:10:38.921" v="20130" actId="20577"/>
          <ac:spMkLst>
            <pc:docMk/>
            <pc:sldMk cId="2902220017" sldId="260"/>
            <ac:spMk id="5" creationId="{66F1CCDF-B716-EE41-D774-E2F4B66961FF}"/>
          </ac:spMkLst>
        </pc:spChg>
        <pc:spChg chg="add mod topLvl">
          <ac:chgData name="Nino Philip Ramones" userId="1068934f-e3b4-4e88-ba23-4cb57230c594" providerId="ADAL" clId="{8CB2B8AF-A82A-44C4-8ACE-B3900E30AC94}" dt="2023-03-09T12:50:45.853" v="244" actId="122"/>
          <ac:spMkLst>
            <pc:docMk/>
            <pc:sldMk cId="2902220017" sldId="260"/>
            <ac:spMk id="7" creationId="{6B72DE43-392E-1E96-6154-9679D0A39ACC}"/>
          </ac:spMkLst>
        </pc:spChg>
        <pc:spChg chg="add mod">
          <ac:chgData name="Nino Philip Ramones" userId="1068934f-e3b4-4e88-ba23-4cb57230c594" providerId="ADAL" clId="{8CB2B8AF-A82A-44C4-8ACE-B3900E30AC94}" dt="2023-03-09T12:50:45.853" v="244" actId="122"/>
          <ac:spMkLst>
            <pc:docMk/>
            <pc:sldMk cId="2902220017" sldId="260"/>
            <ac:spMk id="8" creationId="{E55C9784-2997-4509-E882-733A19888A3E}"/>
          </ac:spMkLst>
        </pc:spChg>
        <pc:spChg chg="mod">
          <ac:chgData name="Nino Philip Ramones" userId="1068934f-e3b4-4e88-ba23-4cb57230c594" providerId="ADAL" clId="{8CB2B8AF-A82A-44C4-8ACE-B3900E30AC94}" dt="2023-03-10T14:05:59.011" v="20085" actId="1036"/>
          <ac:spMkLst>
            <pc:docMk/>
            <pc:sldMk cId="2902220017" sldId="260"/>
            <ac:spMk id="14" creationId="{86CD694D-7914-A6C9-97B8-2823F7984CDE}"/>
          </ac:spMkLst>
        </pc:spChg>
        <pc:spChg chg="mod">
          <ac:chgData name="Nino Philip Ramones" userId="1068934f-e3b4-4e88-ba23-4cb57230c594" providerId="ADAL" clId="{8CB2B8AF-A82A-44C4-8ACE-B3900E30AC94}" dt="2023-03-10T14:05:59.011" v="20085" actId="1036"/>
          <ac:spMkLst>
            <pc:docMk/>
            <pc:sldMk cId="2902220017" sldId="260"/>
            <ac:spMk id="15" creationId="{CB5AF6EE-76A6-CA9D-0627-29C15279BDC6}"/>
          </ac:spMkLst>
        </pc:spChg>
        <pc:spChg chg="add mod">
          <ac:chgData name="Nino Philip Ramones" userId="1068934f-e3b4-4e88-ba23-4cb57230c594" providerId="ADAL" clId="{8CB2B8AF-A82A-44C4-8ACE-B3900E30AC94}" dt="2023-03-09T12:48:25.096" v="226" actId="164"/>
          <ac:spMkLst>
            <pc:docMk/>
            <pc:sldMk cId="2902220017" sldId="260"/>
            <ac:spMk id="17" creationId="{4C5A3C01-A747-F0B8-E2FB-48A5AC7266AB}"/>
          </ac:spMkLst>
        </pc:spChg>
        <pc:spChg chg="add mod">
          <ac:chgData name="Nino Philip Ramones" userId="1068934f-e3b4-4e88-ba23-4cb57230c594" providerId="ADAL" clId="{8CB2B8AF-A82A-44C4-8ACE-B3900E30AC94}" dt="2023-03-09T12:48:25.096" v="226" actId="164"/>
          <ac:spMkLst>
            <pc:docMk/>
            <pc:sldMk cId="2902220017" sldId="260"/>
            <ac:spMk id="18" creationId="{B7C235B7-C419-5F6B-D15E-637A02A4449E}"/>
          </ac:spMkLst>
        </pc:spChg>
        <pc:spChg chg="add mod">
          <ac:chgData name="Nino Philip Ramones" userId="1068934f-e3b4-4e88-ba23-4cb57230c594" providerId="ADAL" clId="{8CB2B8AF-A82A-44C4-8ACE-B3900E30AC94}" dt="2023-03-09T12:48:25.096" v="226" actId="164"/>
          <ac:spMkLst>
            <pc:docMk/>
            <pc:sldMk cId="2902220017" sldId="260"/>
            <ac:spMk id="19" creationId="{65B89C98-CA7E-A61F-4ACF-816FF61512D9}"/>
          </ac:spMkLst>
        </pc:spChg>
        <pc:spChg chg="add mod">
          <ac:chgData name="Nino Philip Ramones" userId="1068934f-e3b4-4e88-ba23-4cb57230c594" providerId="ADAL" clId="{8CB2B8AF-A82A-44C4-8ACE-B3900E30AC94}" dt="2023-03-09T12:48:25.096" v="226" actId="164"/>
          <ac:spMkLst>
            <pc:docMk/>
            <pc:sldMk cId="2902220017" sldId="260"/>
            <ac:spMk id="20" creationId="{620F3EC7-4E88-29C2-B4AF-F0E75783994E}"/>
          </ac:spMkLst>
        </pc:spChg>
        <pc:grpChg chg="del">
          <ac:chgData name="Nino Philip Ramones" userId="1068934f-e3b4-4e88-ba23-4cb57230c594" providerId="ADAL" clId="{8CB2B8AF-A82A-44C4-8ACE-B3900E30AC94}" dt="2023-03-09T11:47:34.410" v="87" actId="478"/>
          <ac:grpSpMkLst>
            <pc:docMk/>
            <pc:sldMk cId="2902220017" sldId="260"/>
            <ac:grpSpMk id="2" creationId="{43A98BA4-8D18-3FCC-3B99-0F33EDAB86D3}"/>
          </ac:grpSpMkLst>
        </pc:grpChg>
        <pc:grpChg chg="add del mod">
          <ac:chgData name="Nino Philip Ramones" userId="1068934f-e3b4-4e88-ba23-4cb57230c594" providerId="ADAL" clId="{8CB2B8AF-A82A-44C4-8ACE-B3900E30AC94}" dt="2023-03-09T11:58:33.981" v="195" actId="165"/>
          <ac:grpSpMkLst>
            <pc:docMk/>
            <pc:sldMk cId="2902220017" sldId="260"/>
            <ac:grpSpMk id="11" creationId="{CC6B53CD-69EB-CD9A-7096-034D9647BF53}"/>
          </ac:grpSpMkLst>
        </pc:grpChg>
        <pc:grpChg chg="add mod">
          <ac:chgData name="Nino Philip Ramones" userId="1068934f-e3b4-4e88-ba23-4cb57230c594" providerId="ADAL" clId="{8CB2B8AF-A82A-44C4-8ACE-B3900E30AC94}" dt="2023-03-10T14:05:46.664" v="20081" actId="12789"/>
          <ac:grpSpMkLst>
            <pc:docMk/>
            <pc:sldMk cId="2902220017" sldId="260"/>
            <ac:grpSpMk id="13" creationId="{B360185C-2621-71F6-4361-089DB6F49F2E}"/>
          </ac:grpSpMkLst>
        </pc:grpChg>
        <pc:grpChg chg="add mod">
          <ac:chgData name="Nino Philip Ramones" userId="1068934f-e3b4-4e88-ba23-4cb57230c594" providerId="ADAL" clId="{8CB2B8AF-A82A-44C4-8ACE-B3900E30AC94}" dt="2023-03-10T14:05:46.664" v="20081" actId="12789"/>
          <ac:grpSpMkLst>
            <pc:docMk/>
            <pc:sldMk cId="2902220017" sldId="260"/>
            <ac:grpSpMk id="21" creationId="{1EB26DBB-0A0B-E240-5B58-BD7911132BAD}"/>
          </ac:grpSpMkLst>
        </pc:grpChg>
        <pc:picChg chg="add del mod">
          <ac:chgData name="Nino Philip Ramones" userId="1068934f-e3b4-4e88-ba23-4cb57230c594" providerId="ADAL" clId="{8CB2B8AF-A82A-44C4-8ACE-B3900E30AC94}" dt="2023-03-09T12:01:22.492" v="208" actId="478"/>
          <ac:picMkLst>
            <pc:docMk/>
            <pc:sldMk cId="2902220017" sldId="260"/>
            <ac:picMk id="16" creationId="{62EC64BA-4953-9D97-78F4-A76900FD68DC}"/>
          </ac:picMkLst>
        </pc:picChg>
        <pc:picChg chg="add mod">
          <ac:chgData name="Nino Philip Ramones" userId="1068934f-e3b4-4e88-ba23-4cb57230c594" providerId="ADAL" clId="{8CB2B8AF-A82A-44C4-8ACE-B3900E30AC94}" dt="2023-03-09T12:56:30.584" v="296" actId="465"/>
          <ac:picMkLst>
            <pc:docMk/>
            <pc:sldMk cId="2902220017" sldId="260"/>
            <ac:picMk id="23" creationId="{4A903A25-168C-058E-161A-8D2DEC27A2EE}"/>
          </ac:picMkLst>
        </pc:picChg>
        <pc:picChg chg="add mod">
          <ac:chgData name="Nino Philip Ramones" userId="1068934f-e3b4-4e88-ba23-4cb57230c594" providerId="ADAL" clId="{8CB2B8AF-A82A-44C4-8ACE-B3900E30AC94}" dt="2023-03-09T12:56:12.273" v="293"/>
          <ac:picMkLst>
            <pc:docMk/>
            <pc:sldMk cId="2902220017" sldId="260"/>
            <ac:picMk id="25" creationId="{A47AE50A-66B7-1867-DBFE-0815B3F7B42E}"/>
          </ac:picMkLst>
        </pc:picChg>
        <pc:picChg chg="add mod">
          <ac:chgData name="Nino Philip Ramones" userId="1068934f-e3b4-4e88-ba23-4cb57230c594" providerId="ADAL" clId="{8CB2B8AF-A82A-44C4-8ACE-B3900E30AC94}" dt="2023-03-10T14:05:46.664" v="20081" actId="12789"/>
          <ac:picMkLst>
            <pc:docMk/>
            <pc:sldMk cId="2902220017" sldId="260"/>
            <ac:picMk id="27" creationId="{CAC26AE1-F79E-5E8F-CCDC-BC0996166C33}"/>
          </ac:picMkLst>
        </pc:picChg>
        <pc:picChg chg="add del mod">
          <ac:chgData name="Nino Philip Ramones" userId="1068934f-e3b4-4e88-ba23-4cb57230c594" providerId="ADAL" clId="{8CB2B8AF-A82A-44C4-8ACE-B3900E30AC94}" dt="2023-03-09T12:53:28.281" v="271" actId="478"/>
          <ac:picMkLst>
            <pc:docMk/>
            <pc:sldMk cId="2902220017" sldId="260"/>
            <ac:picMk id="29" creationId="{35B842F6-1C9E-5860-04EE-CAAA3CDF4E73}"/>
          </ac:picMkLst>
        </pc:picChg>
        <pc:picChg chg="del">
          <ac:chgData name="Nino Philip Ramones" userId="1068934f-e3b4-4e88-ba23-4cb57230c594" providerId="ADAL" clId="{8CB2B8AF-A82A-44C4-8ACE-B3900E30AC94}" dt="2023-03-09T11:47:36.510" v="88" actId="478"/>
          <ac:picMkLst>
            <pc:docMk/>
            <pc:sldMk cId="2902220017" sldId="260"/>
            <ac:picMk id="1026" creationId="{3EC0D58D-297A-CB44-8B9D-0922E34BFCBD}"/>
          </ac:picMkLst>
        </pc:picChg>
      </pc:sldChg>
      <pc:sldChg chg="addSp delSp modSp new mod">
        <pc:chgData name="Nino Philip Ramones" userId="1068934f-e3b4-4e88-ba23-4cb57230c594" providerId="ADAL" clId="{8CB2B8AF-A82A-44C4-8ACE-B3900E30AC94}" dt="2023-03-10T13:47:36.416" v="19547" actId="20577"/>
        <pc:sldMkLst>
          <pc:docMk/>
          <pc:sldMk cId="4215421811" sldId="261"/>
        </pc:sldMkLst>
        <pc:spChg chg="mod">
          <ac:chgData name="Nino Philip Ramones" userId="1068934f-e3b4-4e88-ba23-4cb57230c594" providerId="ADAL" clId="{8CB2B8AF-A82A-44C4-8ACE-B3900E30AC94}" dt="2023-03-09T13:43:47.569" v="301"/>
          <ac:spMkLst>
            <pc:docMk/>
            <pc:sldMk cId="4215421811" sldId="261"/>
            <ac:spMk id="4" creationId="{2351CECF-4925-C9C2-8218-3DCDDD125713}"/>
          </ac:spMkLst>
        </pc:spChg>
        <pc:spChg chg="mod">
          <ac:chgData name="Nino Philip Ramones" userId="1068934f-e3b4-4e88-ba23-4cb57230c594" providerId="ADAL" clId="{8CB2B8AF-A82A-44C4-8ACE-B3900E30AC94}" dt="2023-03-09T13:44:05.635" v="343" actId="1037"/>
          <ac:spMkLst>
            <pc:docMk/>
            <pc:sldMk cId="4215421811" sldId="261"/>
            <ac:spMk id="5" creationId="{BC141F5B-906B-6265-DA38-F7E04A6C72A8}"/>
          </ac:spMkLst>
        </pc:spChg>
        <pc:spChg chg="add mod">
          <ac:chgData name="Nino Philip Ramones" userId="1068934f-e3b4-4e88-ba23-4cb57230c594" providerId="ADAL" clId="{8CB2B8AF-A82A-44C4-8ACE-B3900E30AC94}" dt="2023-03-10T13:47:11.735" v="19534" actId="20577"/>
          <ac:spMkLst>
            <pc:docMk/>
            <pc:sldMk cId="4215421811" sldId="261"/>
            <ac:spMk id="6" creationId="{1C139C71-43D8-DA15-F46A-8598CDF1F78A}"/>
          </ac:spMkLst>
        </pc:spChg>
        <pc:spChg chg="add mod">
          <ac:chgData name="Nino Philip Ramones" userId="1068934f-e3b4-4e88-ba23-4cb57230c594" providerId="ADAL" clId="{8CB2B8AF-A82A-44C4-8ACE-B3900E30AC94}" dt="2023-03-10T12:24:27.381" v="15253" actId="1036"/>
          <ac:spMkLst>
            <pc:docMk/>
            <pc:sldMk cId="4215421811" sldId="261"/>
            <ac:spMk id="7" creationId="{CB143D5A-4C51-CC45-02B5-43383CAA5C50}"/>
          </ac:spMkLst>
        </pc:spChg>
        <pc:spChg chg="add mod">
          <ac:chgData name="Nino Philip Ramones" userId="1068934f-e3b4-4e88-ba23-4cb57230c594" providerId="ADAL" clId="{8CB2B8AF-A82A-44C4-8ACE-B3900E30AC94}" dt="2023-03-10T12:24:27.381" v="15253" actId="1036"/>
          <ac:spMkLst>
            <pc:docMk/>
            <pc:sldMk cId="4215421811" sldId="261"/>
            <ac:spMk id="8" creationId="{32B64BE8-E37B-9676-4EB5-17CAABB97627}"/>
          </ac:spMkLst>
        </pc:spChg>
        <pc:spChg chg="add del mod">
          <ac:chgData name="Nino Philip Ramones" userId="1068934f-e3b4-4e88-ba23-4cb57230c594" providerId="ADAL" clId="{8CB2B8AF-A82A-44C4-8ACE-B3900E30AC94}" dt="2023-03-09T23:36:36.727" v="1425"/>
          <ac:spMkLst>
            <pc:docMk/>
            <pc:sldMk cId="4215421811" sldId="261"/>
            <ac:spMk id="9" creationId="{5C6DC824-1546-88B8-4D2B-DBD0DE26D6E2}"/>
          </ac:spMkLst>
        </pc:spChg>
        <pc:spChg chg="add del mod">
          <ac:chgData name="Nino Philip Ramones" userId="1068934f-e3b4-4e88-ba23-4cb57230c594" providerId="ADAL" clId="{8CB2B8AF-A82A-44C4-8ACE-B3900E30AC94}" dt="2023-03-09T13:53:34.116" v="455" actId="478"/>
          <ac:spMkLst>
            <pc:docMk/>
            <pc:sldMk cId="4215421811" sldId="261"/>
            <ac:spMk id="9" creationId="{6375FE71-12FC-CE4F-D53A-6B5E2CF5BDD7}"/>
          </ac:spMkLst>
        </pc:spChg>
        <pc:spChg chg="add mod">
          <ac:chgData name="Nino Philip Ramones" userId="1068934f-e3b4-4e88-ba23-4cb57230c594" providerId="ADAL" clId="{8CB2B8AF-A82A-44C4-8ACE-B3900E30AC94}" dt="2023-03-10T13:47:36.416" v="19547" actId="20577"/>
          <ac:spMkLst>
            <pc:docMk/>
            <pc:sldMk cId="4215421811" sldId="261"/>
            <ac:spMk id="10" creationId="{AA624370-42F0-82DE-228F-BC78C798D723}"/>
          </ac:spMkLst>
        </pc:spChg>
        <pc:spChg chg="mod topLvl">
          <ac:chgData name="Nino Philip Ramones" userId="1068934f-e3b4-4e88-ba23-4cb57230c594" providerId="ADAL" clId="{8CB2B8AF-A82A-44C4-8ACE-B3900E30AC94}" dt="2023-03-09T13:56:38.596" v="480" actId="164"/>
          <ac:spMkLst>
            <pc:docMk/>
            <pc:sldMk cId="4215421811" sldId="261"/>
            <ac:spMk id="11" creationId="{04406512-72F6-E6F4-D2CC-1A0C247B171F}"/>
          </ac:spMkLst>
        </pc:spChg>
        <pc:spChg chg="mod topLvl">
          <ac:chgData name="Nino Philip Ramones" userId="1068934f-e3b4-4e88-ba23-4cb57230c594" providerId="ADAL" clId="{8CB2B8AF-A82A-44C4-8ACE-B3900E30AC94}" dt="2023-03-09T13:56:38.596" v="480" actId="164"/>
          <ac:spMkLst>
            <pc:docMk/>
            <pc:sldMk cId="4215421811" sldId="261"/>
            <ac:spMk id="12" creationId="{40DE1585-21C5-966B-F489-C864A88CF8A6}"/>
          </ac:spMkLst>
        </pc:spChg>
        <pc:spChg chg="mod topLvl">
          <ac:chgData name="Nino Philip Ramones" userId="1068934f-e3b4-4e88-ba23-4cb57230c594" providerId="ADAL" clId="{8CB2B8AF-A82A-44C4-8ACE-B3900E30AC94}" dt="2023-03-09T13:56:38.596" v="480" actId="164"/>
          <ac:spMkLst>
            <pc:docMk/>
            <pc:sldMk cId="4215421811" sldId="261"/>
            <ac:spMk id="13" creationId="{BD99462A-85DF-54B3-1C83-61C4E3E4D91D}"/>
          </ac:spMkLst>
        </pc:spChg>
        <pc:spChg chg="mod topLvl">
          <ac:chgData name="Nino Philip Ramones" userId="1068934f-e3b4-4e88-ba23-4cb57230c594" providerId="ADAL" clId="{8CB2B8AF-A82A-44C4-8ACE-B3900E30AC94}" dt="2023-03-09T13:56:38.596" v="480" actId="164"/>
          <ac:spMkLst>
            <pc:docMk/>
            <pc:sldMk cId="4215421811" sldId="261"/>
            <ac:spMk id="14" creationId="{567853B8-710C-5118-2ACE-79615895D9B7}"/>
          </ac:spMkLst>
        </pc:spChg>
        <pc:spChg chg="mod topLvl">
          <ac:chgData name="Nino Philip Ramones" userId="1068934f-e3b4-4e88-ba23-4cb57230c594" providerId="ADAL" clId="{8CB2B8AF-A82A-44C4-8ACE-B3900E30AC94}" dt="2023-03-09T13:56:38.596" v="480" actId="164"/>
          <ac:spMkLst>
            <pc:docMk/>
            <pc:sldMk cId="4215421811" sldId="261"/>
            <ac:spMk id="15" creationId="{8CBB8BE1-3BA5-CBE1-9655-7F8D527CFF90}"/>
          </ac:spMkLst>
        </pc:spChg>
        <pc:spChg chg="mod topLvl">
          <ac:chgData name="Nino Philip Ramones" userId="1068934f-e3b4-4e88-ba23-4cb57230c594" providerId="ADAL" clId="{8CB2B8AF-A82A-44C4-8ACE-B3900E30AC94}" dt="2023-03-09T14:01:46.889" v="590" actId="339"/>
          <ac:spMkLst>
            <pc:docMk/>
            <pc:sldMk cId="4215421811" sldId="261"/>
            <ac:spMk id="16" creationId="{44EEE060-BFCA-21E4-ECD0-D952F1137AF3}"/>
          </ac:spMkLst>
        </pc:spChg>
        <pc:spChg chg="add mod">
          <ac:chgData name="Nino Philip Ramones" userId="1068934f-e3b4-4e88-ba23-4cb57230c594" providerId="ADAL" clId="{8CB2B8AF-A82A-44C4-8ACE-B3900E30AC94}" dt="2023-03-10T12:24:27.381" v="15253" actId="1036"/>
          <ac:spMkLst>
            <pc:docMk/>
            <pc:sldMk cId="4215421811" sldId="261"/>
            <ac:spMk id="18" creationId="{5C2D200D-34E0-6176-C3DC-B1339A75810E}"/>
          </ac:spMkLst>
        </pc:spChg>
        <pc:spChg chg="mod">
          <ac:chgData name="Nino Philip Ramones" userId="1068934f-e3b4-4e88-ba23-4cb57230c594" providerId="ADAL" clId="{8CB2B8AF-A82A-44C4-8ACE-B3900E30AC94}" dt="2023-03-09T14:02:08.454" v="592" actId="208"/>
          <ac:spMkLst>
            <pc:docMk/>
            <pc:sldMk cId="4215421811" sldId="261"/>
            <ac:spMk id="21" creationId="{31A811FB-4379-9E6D-88B0-F9A2865BE663}"/>
          </ac:spMkLst>
        </pc:spChg>
        <pc:spChg chg="mod">
          <ac:chgData name="Nino Philip Ramones" userId="1068934f-e3b4-4e88-ba23-4cb57230c594" providerId="ADAL" clId="{8CB2B8AF-A82A-44C4-8ACE-B3900E30AC94}" dt="2023-03-09T14:02:08.454" v="592" actId="208"/>
          <ac:spMkLst>
            <pc:docMk/>
            <pc:sldMk cId="4215421811" sldId="261"/>
            <ac:spMk id="22" creationId="{22E8A27A-BFCA-5D6B-7025-F8BB85F708A7}"/>
          </ac:spMkLst>
        </pc:spChg>
        <pc:spChg chg="mod">
          <ac:chgData name="Nino Philip Ramones" userId="1068934f-e3b4-4e88-ba23-4cb57230c594" providerId="ADAL" clId="{8CB2B8AF-A82A-44C4-8ACE-B3900E30AC94}" dt="2023-03-09T14:02:08.454" v="592" actId="208"/>
          <ac:spMkLst>
            <pc:docMk/>
            <pc:sldMk cId="4215421811" sldId="261"/>
            <ac:spMk id="23" creationId="{7458F415-A7C6-7065-C815-9E243F3628C9}"/>
          </ac:spMkLst>
        </pc:spChg>
        <pc:spChg chg="mod">
          <ac:chgData name="Nino Philip Ramones" userId="1068934f-e3b4-4e88-ba23-4cb57230c594" providerId="ADAL" clId="{8CB2B8AF-A82A-44C4-8ACE-B3900E30AC94}" dt="2023-03-09T14:02:08.454" v="592" actId="208"/>
          <ac:spMkLst>
            <pc:docMk/>
            <pc:sldMk cId="4215421811" sldId="261"/>
            <ac:spMk id="24" creationId="{112518A4-AD15-AE28-D7D2-EF28CF34B987}"/>
          </ac:spMkLst>
        </pc:spChg>
        <pc:spChg chg="mod">
          <ac:chgData name="Nino Philip Ramones" userId="1068934f-e3b4-4e88-ba23-4cb57230c594" providerId="ADAL" clId="{8CB2B8AF-A82A-44C4-8ACE-B3900E30AC94}" dt="2023-03-09T14:02:08.454" v="592" actId="208"/>
          <ac:spMkLst>
            <pc:docMk/>
            <pc:sldMk cId="4215421811" sldId="261"/>
            <ac:spMk id="25" creationId="{0A99E62D-BC7F-FB64-D35F-DB0A30FEDDA2}"/>
          </ac:spMkLst>
        </pc:spChg>
        <pc:spChg chg="mod">
          <ac:chgData name="Nino Philip Ramones" userId="1068934f-e3b4-4e88-ba23-4cb57230c594" providerId="ADAL" clId="{8CB2B8AF-A82A-44C4-8ACE-B3900E30AC94}" dt="2023-03-09T14:02:08.454" v="592" actId="208"/>
          <ac:spMkLst>
            <pc:docMk/>
            <pc:sldMk cId="4215421811" sldId="261"/>
            <ac:spMk id="26" creationId="{CBF070C5-18C5-144F-DC60-485A6DA46456}"/>
          </ac:spMkLst>
        </pc:spChg>
        <pc:spChg chg="add mod">
          <ac:chgData name="Nino Philip Ramones" userId="1068934f-e3b4-4e88-ba23-4cb57230c594" providerId="ADAL" clId="{8CB2B8AF-A82A-44C4-8ACE-B3900E30AC94}" dt="2023-03-10T12:24:27.381" v="15253" actId="1036"/>
          <ac:spMkLst>
            <pc:docMk/>
            <pc:sldMk cId="4215421811" sldId="261"/>
            <ac:spMk id="27" creationId="{BC110942-A5E1-82F1-B47D-CB63CB9C40B0}"/>
          </ac:spMkLst>
        </pc:spChg>
        <pc:grpChg chg="add mod">
          <ac:chgData name="Nino Philip Ramones" userId="1068934f-e3b4-4e88-ba23-4cb57230c594" providerId="ADAL" clId="{8CB2B8AF-A82A-44C4-8ACE-B3900E30AC94}" dt="2023-03-09T13:43:47.569" v="301"/>
          <ac:grpSpMkLst>
            <pc:docMk/>
            <pc:sldMk cId="4215421811" sldId="261"/>
            <ac:grpSpMk id="2" creationId="{67F3DB62-8ACD-0F47-2790-041A8C3C3A76}"/>
          </ac:grpSpMkLst>
        </pc:grpChg>
        <pc:grpChg chg="add del mod">
          <ac:chgData name="Nino Philip Ramones" userId="1068934f-e3b4-4e88-ba23-4cb57230c594" providerId="ADAL" clId="{8CB2B8AF-A82A-44C4-8ACE-B3900E30AC94}" dt="2023-03-09T13:54:43.206" v="459" actId="165"/>
          <ac:grpSpMkLst>
            <pc:docMk/>
            <pc:sldMk cId="4215421811" sldId="261"/>
            <ac:grpSpMk id="10" creationId="{059D720E-02EA-B042-5218-A33EF1A4EF37}"/>
          </ac:grpSpMkLst>
        </pc:grpChg>
        <pc:grpChg chg="add mod">
          <ac:chgData name="Nino Philip Ramones" userId="1068934f-e3b4-4e88-ba23-4cb57230c594" providerId="ADAL" clId="{8CB2B8AF-A82A-44C4-8ACE-B3900E30AC94}" dt="2023-03-09T14:01:26.550" v="541" actId="1036"/>
          <ac:grpSpMkLst>
            <pc:docMk/>
            <pc:sldMk cId="4215421811" sldId="261"/>
            <ac:grpSpMk id="17" creationId="{3CE2980B-C6AF-9158-5109-1E4868261F25}"/>
          </ac:grpSpMkLst>
        </pc:grpChg>
        <pc:grpChg chg="add mod">
          <ac:chgData name="Nino Philip Ramones" userId="1068934f-e3b4-4e88-ba23-4cb57230c594" providerId="ADAL" clId="{8CB2B8AF-A82A-44C4-8ACE-B3900E30AC94}" dt="2023-03-09T14:01:01.283" v="525" actId="1076"/>
          <ac:grpSpMkLst>
            <pc:docMk/>
            <pc:sldMk cId="4215421811" sldId="261"/>
            <ac:grpSpMk id="20" creationId="{7D5B1CDC-1DF9-9184-E016-F9C3A7D62CA1}"/>
          </ac:grpSpMkLst>
        </pc:grpChg>
        <pc:picChg chg="add del mod">
          <ac:chgData name="Nino Philip Ramones" userId="1068934f-e3b4-4e88-ba23-4cb57230c594" providerId="ADAL" clId="{8CB2B8AF-A82A-44C4-8ACE-B3900E30AC94}" dt="2023-03-09T13:58:41.219" v="486" actId="478"/>
          <ac:picMkLst>
            <pc:docMk/>
            <pc:sldMk cId="4215421811" sldId="261"/>
            <ac:picMk id="7" creationId="{DEB6892B-FAE7-5CEA-5D8E-AD7E6612976F}"/>
          </ac:picMkLst>
        </pc:picChg>
        <pc:picChg chg="add mod">
          <ac:chgData name="Nino Philip Ramones" userId="1068934f-e3b4-4e88-ba23-4cb57230c594" providerId="ADAL" clId="{8CB2B8AF-A82A-44C4-8ACE-B3900E30AC94}" dt="2023-03-09T14:02:18.333" v="593" actId="208"/>
          <ac:picMkLst>
            <pc:docMk/>
            <pc:sldMk cId="4215421811" sldId="261"/>
            <ac:picMk id="19" creationId="{0C91B078-B3D0-0333-C663-158E8F3D9857}"/>
          </ac:picMkLst>
        </pc:picChg>
        <pc:cxnChg chg="mod">
          <ac:chgData name="Nino Philip Ramones" userId="1068934f-e3b4-4e88-ba23-4cb57230c594" providerId="ADAL" clId="{8CB2B8AF-A82A-44C4-8ACE-B3900E30AC94}" dt="2023-03-09T13:43:47.569" v="301"/>
          <ac:cxnSpMkLst>
            <pc:docMk/>
            <pc:sldMk cId="4215421811" sldId="261"/>
            <ac:cxnSpMk id="3" creationId="{7881C343-2281-2DA4-BBAB-6334E763CD70}"/>
          </ac:cxnSpMkLst>
        </pc:cxnChg>
      </pc:sldChg>
      <pc:sldChg chg="addSp delSp modSp add mod">
        <pc:chgData name="Nino Philip Ramones" userId="1068934f-e3b4-4e88-ba23-4cb57230c594" providerId="ADAL" clId="{8CB2B8AF-A82A-44C4-8ACE-B3900E30AC94}" dt="2023-03-10T12:49:23.474" v="16222" actId="2711"/>
        <pc:sldMkLst>
          <pc:docMk/>
          <pc:sldMk cId="3447888896" sldId="262"/>
        </pc:sldMkLst>
        <pc:spChg chg="mod">
          <ac:chgData name="Nino Philip Ramones" userId="1068934f-e3b4-4e88-ba23-4cb57230c594" providerId="ADAL" clId="{8CB2B8AF-A82A-44C4-8ACE-B3900E30AC94}" dt="2023-03-10T12:49:23.474" v="16222" actId="2711"/>
          <ac:spMkLst>
            <pc:docMk/>
            <pc:sldMk cId="3447888896" sldId="262"/>
            <ac:spMk id="6" creationId="{1C139C71-43D8-DA15-F46A-8598CDF1F78A}"/>
          </ac:spMkLst>
        </pc:spChg>
        <pc:spChg chg="del">
          <ac:chgData name="Nino Philip Ramones" userId="1068934f-e3b4-4e88-ba23-4cb57230c594" providerId="ADAL" clId="{8CB2B8AF-A82A-44C4-8ACE-B3900E30AC94}" dt="2023-03-09T23:48:24.304" v="1868" actId="478"/>
          <ac:spMkLst>
            <pc:docMk/>
            <pc:sldMk cId="3447888896" sldId="262"/>
            <ac:spMk id="7" creationId="{CB143D5A-4C51-CC45-02B5-43383CAA5C50}"/>
          </ac:spMkLst>
        </pc:spChg>
        <pc:spChg chg="mod">
          <ac:chgData name="Nino Philip Ramones" userId="1068934f-e3b4-4e88-ba23-4cb57230c594" providerId="ADAL" clId="{8CB2B8AF-A82A-44C4-8ACE-B3900E30AC94}" dt="2023-03-09T23:48:34.719" v="1878" actId="20577"/>
          <ac:spMkLst>
            <pc:docMk/>
            <pc:sldMk cId="3447888896" sldId="262"/>
            <ac:spMk id="8" creationId="{32B64BE8-E37B-9676-4EB5-17CAABB97627}"/>
          </ac:spMkLst>
        </pc:spChg>
        <pc:spChg chg="del">
          <ac:chgData name="Nino Philip Ramones" userId="1068934f-e3b4-4e88-ba23-4cb57230c594" providerId="ADAL" clId="{8CB2B8AF-A82A-44C4-8ACE-B3900E30AC94}" dt="2023-03-09T23:48:24.304" v="1868" actId="478"/>
          <ac:spMkLst>
            <pc:docMk/>
            <pc:sldMk cId="3447888896" sldId="262"/>
            <ac:spMk id="10" creationId="{AA624370-42F0-82DE-228F-BC78C798D723}"/>
          </ac:spMkLst>
        </pc:spChg>
        <pc:spChg chg="del">
          <ac:chgData name="Nino Philip Ramones" userId="1068934f-e3b4-4e88-ba23-4cb57230c594" providerId="ADAL" clId="{8CB2B8AF-A82A-44C4-8ACE-B3900E30AC94}" dt="2023-03-09T23:48:24.304" v="1868" actId="478"/>
          <ac:spMkLst>
            <pc:docMk/>
            <pc:sldMk cId="3447888896" sldId="262"/>
            <ac:spMk id="18" creationId="{5C2D200D-34E0-6176-C3DC-B1339A75810E}"/>
          </ac:spMkLst>
        </pc:spChg>
        <pc:spChg chg="del">
          <ac:chgData name="Nino Philip Ramones" userId="1068934f-e3b4-4e88-ba23-4cb57230c594" providerId="ADAL" clId="{8CB2B8AF-A82A-44C4-8ACE-B3900E30AC94}" dt="2023-03-09T23:48:24.304" v="1868" actId="478"/>
          <ac:spMkLst>
            <pc:docMk/>
            <pc:sldMk cId="3447888896" sldId="262"/>
            <ac:spMk id="27" creationId="{BC110942-A5E1-82F1-B47D-CB63CB9C40B0}"/>
          </ac:spMkLst>
        </pc:spChg>
        <pc:spChg chg="add mod">
          <ac:chgData name="Nino Philip Ramones" userId="1068934f-e3b4-4e88-ba23-4cb57230c594" providerId="ADAL" clId="{8CB2B8AF-A82A-44C4-8ACE-B3900E30AC94}" dt="2023-03-10T00:38:27.581" v="2587" actId="164"/>
          <ac:spMkLst>
            <pc:docMk/>
            <pc:sldMk cId="3447888896" sldId="262"/>
            <ac:spMk id="31" creationId="{FA64FFA0-2BA4-C79E-0B08-995D7829F35E}"/>
          </ac:spMkLst>
        </pc:spChg>
        <pc:spChg chg="add mod">
          <ac:chgData name="Nino Philip Ramones" userId="1068934f-e3b4-4e88-ba23-4cb57230c594" providerId="ADAL" clId="{8CB2B8AF-A82A-44C4-8ACE-B3900E30AC94}" dt="2023-03-10T00:38:27.581" v="2587" actId="164"/>
          <ac:spMkLst>
            <pc:docMk/>
            <pc:sldMk cId="3447888896" sldId="262"/>
            <ac:spMk id="32" creationId="{9CB74343-638F-6592-3CB5-A30582FADB95}"/>
          </ac:spMkLst>
        </pc:spChg>
        <pc:grpChg chg="del">
          <ac:chgData name="Nino Philip Ramones" userId="1068934f-e3b4-4e88-ba23-4cb57230c594" providerId="ADAL" clId="{8CB2B8AF-A82A-44C4-8ACE-B3900E30AC94}" dt="2023-03-09T23:48:26.297" v="1869" actId="478"/>
          <ac:grpSpMkLst>
            <pc:docMk/>
            <pc:sldMk cId="3447888896" sldId="262"/>
            <ac:grpSpMk id="17" creationId="{3CE2980B-C6AF-9158-5109-1E4868261F25}"/>
          </ac:grpSpMkLst>
        </pc:grpChg>
        <pc:grpChg chg="del">
          <ac:chgData name="Nino Philip Ramones" userId="1068934f-e3b4-4e88-ba23-4cb57230c594" providerId="ADAL" clId="{8CB2B8AF-A82A-44C4-8ACE-B3900E30AC94}" dt="2023-03-09T23:48:24.304" v="1868" actId="478"/>
          <ac:grpSpMkLst>
            <pc:docMk/>
            <pc:sldMk cId="3447888896" sldId="262"/>
            <ac:grpSpMk id="20" creationId="{7D5B1CDC-1DF9-9184-E016-F9C3A7D62CA1}"/>
          </ac:grpSpMkLst>
        </pc:grpChg>
        <pc:grpChg chg="add mod">
          <ac:chgData name="Nino Philip Ramones" userId="1068934f-e3b4-4e88-ba23-4cb57230c594" providerId="ADAL" clId="{8CB2B8AF-A82A-44C4-8ACE-B3900E30AC94}" dt="2023-03-10T00:38:33.771" v="2588" actId="12788"/>
          <ac:grpSpMkLst>
            <pc:docMk/>
            <pc:sldMk cId="3447888896" sldId="262"/>
            <ac:grpSpMk id="33" creationId="{AD4707F5-6FE1-FEA7-D4DA-F7E1D4A0C644}"/>
          </ac:grpSpMkLst>
        </pc:grpChg>
        <pc:picChg chg="del">
          <ac:chgData name="Nino Philip Ramones" userId="1068934f-e3b4-4e88-ba23-4cb57230c594" providerId="ADAL" clId="{8CB2B8AF-A82A-44C4-8ACE-B3900E30AC94}" dt="2023-03-09T23:48:24.304" v="1868" actId="478"/>
          <ac:picMkLst>
            <pc:docMk/>
            <pc:sldMk cId="3447888896" sldId="262"/>
            <ac:picMk id="19" creationId="{0C91B078-B3D0-0333-C663-158E8F3D9857}"/>
          </ac:picMkLst>
        </pc:picChg>
        <pc:picChg chg="add mod">
          <ac:chgData name="Nino Philip Ramones" userId="1068934f-e3b4-4e88-ba23-4cb57230c594" providerId="ADAL" clId="{8CB2B8AF-A82A-44C4-8ACE-B3900E30AC94}" dt="2023-03-10T12:25:05.788" v="15255" actId="1035"/>
          <ac:picMkLst>
            <pc:docMk/>
            <pc:sldMk cId="3447888896" sldId="262"/>
            <ac:picMk id="28" creationId="{30D97CD0-6C59-1806-C479-57ADB800F47D}"/>
          </ac:picMkLst>
        </pc:picChg>
        <pc:picChg chg="add mod">
          <ac:chgData name="Nino Philip Ramones" userId="1068934f-e3b4-4e88-ba23-4cb57230c594" providerId="ADAL" clId="{8CB2B8AF-A82A-44C4-8ACE-B3900E30AC94}" dt="2023-03-10T12:25:05.788" v="15255" actId="1035"/>
          <ac:picMkLst>
            <pc:docMk/>
            <pc:sldMk cId="3447888896" sldId="262"/>
            <ac:picMk id="30" creationId="{4C3B4024-618D-5602-746E-2B142A7B2B8B}"/>
          </ac:picMkLst>
        </pc:picChg>
      </pc:sldChg>
      <pc:sldChg chg="addSp delSp modSp add mod">
        <pc:chgData name="Nino Philip Ramones" userId="1068934f-e3b4-4e88-ba23-4cb57230c594" providerId="ADAL" clId="{8CB2B8AF-A82A-44C4-8ACE-B3900E30AC94}" dt="2023-03-10T12:49:06.303" v="16221" actId="2711"/>
        <pc:sldMkLst>
          <pc:docMk/>
          <pc:sldMk cId="3178388784" sldId="263"/>
        </pc:sldMkLst>
        <pc:spChg chg="mod">
          <ac:chgData name="Nino Philip Ramones" userId="1068934f-e3b4-4e88-ba23-4cb57230c594" providerId="ADAL" clId="{8CB2B8AF-A82A-44C4-8ACE-B3900E30AC94}" dt="2023-03-10T12:49:06.303" v="16221" actId="2711"/>
          <ac:spMkLst>
            <pc:docMk/>
            <pc:sldMk cId="3178388784" sldId="263"/>
            <ac:spMk id="6" creationId="{1C139C71-43D8-DA15-F46A-8598CDF1F78A}"/>
          </ac:spMkLst>
        </pc:spChg>
        <pc:spChg chg="del">
          <ac:chgData name="Nino Philip Ramones" userId="1068934f-e3b4-4e88-ba23-4cb57230c594" providerId="ADAL" clId="{8CB2B8AF-A82A-44C4-8ACE-B3900E30AC94}" dt="2023-03-10T00:09:16.884" v="2354" actId="478"/>
          <ac:spMkLst>
            <pc:docMk/>
            <pc:sldMk cId="3178388784" sldId="263"/>
            <ac:spMk id="8" creationId="{32B64BE8-E37B-9676-4EB5-17CAABB97627}"/>
          </ac:spMkLst>
        </pc:spChg>
        <pc:spChg chg="add mod">
          <ac:chgData name="Nino Philip Ramones" userId="1068934f-e3b4-4e88-ba23-4cb57230c594" providerId="ADAL" clId="{8CB2B8AF-A82A-44C4-8ACE-B3900E30AC94}" dt="2023-03-10T02:54:50.920" v="5586" actId="123"/>
          <ac:spMkLst>
            <pc:docMk/>
            <pc:sldMk cId="3178388784" sldId="263"/>
            <ac:spMk id="17" creationId="{4468BC9A-61F8-566C-262E-E6C99300C514}"/>
          </ac:spMkLst>
        </pc:spChg>
        <pc:spChg chg="mod">
          <ac:chgData name="Nino Philip Ramones" userId="1068934f-e3b4-4e88-ba23-4cb57230c594" providerId="ADAL" clId="{8CB2B8AF-A82A-44C4-8ACE-B3900E30AC94}" dt="2023-03-10T00:45:33.344" v="2711" actId="1036"/>
          <ac:spMkLst>
            <pc:docMk/>
            <pc:sldMk cId="3178388784" sldId="263"/>
            <ac:spMk id="31" creationId="{FA64FFA0-2BA4-C79E-0B08-995D7829F35E}"/>
          </ac:spMkLst>
        </pc:spChg>
        <pc:spChg chg="mod">
          <ac:chgData name="Nino Philip Ramones" userId="1068934f-e3b4-4e88-ba23-4cb57230c594" providerId="ADAL" clId="{8CB2B8AF-A82A-44C4-8ACE-B3900E30AC94}" dt="2023-03-10T00:45:33.344" v="2711" actId="1036"/>
          <ac:spMkLst>
            <pc:docMk/>
            <pc:sldMk cId="3178388784" sldId="263"/>
            <ac:spMk id="32" creationId="{9CB74343-638F-6592-3CB5-A30582FADB95}"/>
          </ac:spMkLst>
        </pc:spChg>
        <pc:grpChg chg="add mod">
          <ac:chgData name="Nino Philip Ramones" userId="1068934f-e3b4-4e88-ba23-4cb57230c594" providerId="ADAL" clId="{8CB2B8AF-A82A-44C4-8ACE-B3900E30AC94}" dt="2023-03-10T00:45:33.344" v="2711" actId="1036"/>
          <ac:grpSpMkLst>
            <pc:docMk/>
            <pc:sldMk cId="3178388784" sldId="263"/>
            <ac:grpSpMk id="16" creationId="{9D2595EB-DDC7-D4B9-377F-D5F749DBAB78}"/>
          </ac:grpSpMkLst>
        </pc:grpChg>
        <pc:picChg chg="add mod">
          <ac:chgData name="Nino Philip Ramones" userId="1068934f-e3b4-4e88-ba23-4cb57230c594" providerId="ADAL" clId="{8CB2B8AF-A82A-44C4-8ACE-B3900E30AC94}" dt="2023-03-10T00:38:14.128" v="2585" actId="164"/>
          <ac:picMkLst>
            <pc:docMk/>
            <pc:sldMk cId="3178388784" sldId="263"/>
            <ac:picMk id="9" creationId="{C7373BBE-204A-9AD4-82FD-FEC999C38DAF}"/>
          </ac:picMkLst>
        </pc:picChg>
        <pc:picChg chg="add del mod">
          <ac:chgData name="Nino Philip Ramones" userId="1068934f-e3b4-4e88-ba23-4cb57230c594" providerId="ADAL" clId="{8CB2B8AF-A82A-44C4-8ACE-B3900E30AC94}" dt="2023-03-10T00:14:01.729" v="2566" actId="478"/>
          <ac:picMkLst>
            <pc:docMk/>
            <pc:sldMk cId="3178388784" sldId="263"/>
            <ac:picMk id="11" creationId="{39F3B589-04ED-483B-F25C-A12D51C08561}"/>
          </ac:picMkLst>
        </pc:picChg>
        <pc:picChg chg="add mod modCrop">
          <ac:chgData name="Nino Philip Ramones" userId="1068934f-e3b4-4e88-ba23-4cb57230c594" providerId="ADAL" clId="{8CB2B8AF-A82A-44C4-8ACE-B3900E30AC94}" dt="2023-03-10T00:38:14.128" v="2585" actId="164"/>
          <ac:picMkLst>
            <pc:docMk/>
            <pc:sldMk cId="3178388784" sldId="263"/>
            <ac:picMk id="13" creationId="{9DD2C220-D449-5517-BE8C-DB7694DD6A7C}"/>
          </ac:picMkLst>
        </pc:picChg>
        <pc:picChg chg="add del mod">
          <ac:chgData name="Nino Philip Ramones" userId="1068934f-e3b4-4e88-ba23-4cb57230c594" providerId="ADAL" clId="{8CB2B8AF-A82A-44C4-8ACE-B3900E30AC94}" dt="2023-03-10T00:14:36.550" v="2572" actId="478"/>
          <ac:picMkLst>
            <pc:docMk/>
            <pc:sldMk cId="3178388784" sldId="263"/>
            <ac:picMk id="15" creationId="{85B28EFB-7847-9F92-C8DD-376467263D25}"/>
          </ac:picMkLst>
        </pc:picChg>
        <pc:picChg chg="del">
          <ac:chgData name="Nino Philip Ramones" userId="1068934f-e3b4-4e88-ba23-4cb57230c594" providerId="ADAL" clId="{8CB2B8AF-A82A-44C4-8ACE-B3900E30AC94}" dt="2023-03-10T00:09:12.628" v="2353" actId="478"/>
          <ac:picMkLst>
            <pc:docMk/>
            <pc:sldMk cId="3178388784" sldId="263"/>
            <ac:picMk id="28" creationId="{30D97CD0-6C59-1806-C479-57ADB800F47D}"/>
          </ac:picMkLst>
        </pc:picChg>
        <pc:picChg chg="del">
          <ac:chgData name="Nino Philip Ramones" userId="1068934f-e3b4-4e88-ba23-4cb57230c594" providerId="ADAL" clId="{8CB2B8AF-A82A-44C4-8ACE-B3900E30AC94}" dt="2023-03-10T00:09:12.628" v="2353" actId="478"/>
          <ac:picMkLst>
            <pc:docMk/>
            <pc:sldMk cId="3178388784" sldId="263"/>
            <ac:picMk id="30" creationId="{4C3B4024-618D-5602-746E-2B142A7B2B8B}"/>
          </ac:picMkLst>
        </pc:picChg>
      </pc:sldChg>
      <pc:sldChg chg="add del">
        <pc:chgData name="Nino Philip Ramones" userId="1068934f-e3b4-4e88-ba23-4cb57230c594" providerId="ADAL" clId="{8CB2B8AF-A82A-44C4-8ACE-B3900E30AC94}" dt="2023-03-10T00:58:55.239" v="2910" actId="47"/>
        <pc:sldMkLst>
          <pc:docMk/>
          <pc:sldMk cId="1903694077" sldId="264"/>
        </pc:sldMkLst>
      </pc:sldChg>
      <pc:sldChg chg="addSp delSp modSp add mod ord">
        <pc:chgData name="Nino Philip Ramones" userId="1068934f-e3b4-4e88-ba23-4cb57230c594" providerId="ADAL" clId="{8CB2B8AF-A82A-44C4-8ACE-B3900E30AC94}" dt="2023-03-10T06:10:48.585" v="7359" actId="2711"/>
        <pc:sldMkLst>
          <pc:docMk/>
          <pc:sldMk cId="3278429691" sldId="264"/>
        </pc:sldMkLst>
        <pc:spChg chg="mod">
          <ac:chgData name="Nino Philip Ramones" userId="1068934f-e3b4-4e88-ba23-4cb57230c594" providerId="ADAL" clId="{8CB2B8AF-A82A-44C4-8ACE-B3900E30AC94}" dt="2023-03-10T06:10:48.585" v="7359" actId="2711"/>
          <ac:spMkLst>
            <pc:docMk/>
            <pc:sldMk cId="3278429691" sldId="264"/>
            <ac:spMk id="6" creationId="{1C139C71-43D8-DA15-F46A-8598CDF1F78A}"/>
          </ac:spMkLst>
        </pc:spChg>
        <pc:spChg chg="mod">
          <ac:chgData name="Nino Philip Ramones" userId="1068934f-e3b4-4e88-ba23-4cb57230c594" providerId="ADAL" clId="{8CB2B8AF-A82A-44C4-8ACE-B3900E30AC94}" dt="2023-03-10T01:06:14.570" v="2924" actId="20577"/>
          <ac:spMkLst>
            <pc:docMk/>
            <pc:sldMk cId="3278429691" sldId="264"/>
            <ac:spMk id="8" creationId="{32B64BE8-E37B-9676-4EB5-17CAABB97627}"/>
          </ac:spMkLst>
        </pc:spChg>
        <pc:spChg chg="del mod topLvl">
          <ac:chgData name="Nino Philip Ramones" userId="1068934f-e3b4-4e88-ba23-4cb57230c594" providerId="ADAL" clId="{8CB2B8AF-A82A-44C4-8ACE-B3900E30AC94}" dt="2023-03-10T01:21:08.965" v="3294" actId="478"/>
          <ac:spMkLst>
            <pc:docMk/>
            <pc:sldMk cId="3278429691" sldId="264"/>
            <ac:spMk id="31" creationId="{FA64FFA0-2BA4-C79E-0B08-995D7829F35E}"/>
          </ac:spMkLst>
        </pc:spChg>
        <pc:spChg chg="mod ord topLvl">
          <ac:chgData name="Nino Philip Ramones" userId="1068934f-e3b4-4e88-ba23-4cb57230c594" providerId="ADAL" clId="{8CB2B8AF-A82A-44C4-8ACE-B3900E30AC94}" dt="2023-03-10T01:40:32.412" v="3454" actId="164"/>
          <ac:spMkLst>
            <pc:docMk/>
            <pc:sldMk cId="3278429691" sldId="264"/>
            <ac:spMk id="32" creationId="{9CB74343-638F-6592-3CB5-A30582FADB95}"/>
          </ac:spMkLst>
        </pc:spChg>
        <pc:grpChg chg="add mod">
          <ac:chgData name="Nino Philip Ramones" userId="1068934f-e3b4-4e88-ba23-4cb57230c594" providerId="ADAL" clId="{8CB2B8AF-A82A-44C4-8ACE-B3900E30AC94}" dt="2023-03-10T01:41:35.718" v="3485" actId="1035"/>
          <ac:grpSpMkLst>
            <pc:docMk/>
            <pc:sldMk cId="3278429691" sldId="264"/>
            <ac:grpSpMk id="12" creationId="{121E34E1-64BB-8E8E-5131-06F58AF9A27B}"/>
          </ac:grpSpMkLst>
        </pc:grpChg>
        <pc:grpChg chg="del">
          <ac:chgData name="Nino Philip Ramones" userId="1068934f-e3b4-4e88-ba23-4cb57230c594" providerId="ADAL" clId="{8CB2B8AF-A82A-44C4-8ACE-B3900E30AC94}" dt="2023-03-10T01:20:15.579" v="3281" actId="165"/>
          <ac:grpSpMkLst>
            <pc:docMk/>
            <pc:sldMk cId="3278429691" sldId="264"/>
            <ac:grpSpMk id="33" creationId="{AD4707F5-6FE1-FEA7-D4DA-F7E1D4A0C644}"/>
          </ac:grpSpMkLst>
        </pc:grpChg>
        <pc:picChg chg="add mod modCrop">
          <ac:chgData name="Nino Philip Ramones" userId="1068934f-e3b4-4e88-ba23-4cb57230c594" providerId="ADAL" clId="{8CB2B8AF-A82A-44C4-8ACE-B3900E30AC94}" dt="2023-03-10T01:40:32.412" v="3454" actId="164"/>
          <ac:picMkLst>
            <pc:docMk/>
            <pc:sldMk cId="3278429691" sldId="264"/>
            <ac:picMk id="9" creationId="{19FF91A8-2905-D3BD-8D7D-58F416EBA99D}"/>
          </ac:picMkLst>
        </pc:picChg>
        <pc:picChg chg="add del mod">
          <ac:chgData name="Nino Philip Ramones" userId="1068934f-e3b4-4e88-ba23-4cb57230c594" providerId="ADAL" clId="{8CB2B8AF-A82A-44C4-8ACE-B3900E30AC94}" dt="2023-03-10T01:22:09.456" v="3334" actId="478"/>
          <ac:picMkLst>
            <pc:docMk/>
            <pc:sldMk cId="3278429691" sldId="264"/>
            <ac:picMk id="11" creationId="{B2B163AC-C11E-3EB6-A9A8-87C74D7C0E41}"/>
          </ac:picMkLst>
        </pc:picChg>
        <pc:picChg chg="add del mod">
          <ac:chgData name="Nino Philip Ramones" userId="1068934f-e3b4-4e88-ba23-4cb57230c594" providerId="ADAL" clId="{8CB2B8AF-A82A-44C4-8ACE-B3900E30AC94}" dt="2023-03-10T01:41:28.110" v="3480" actId="478"/>
          <ac:picMkLst>
            <pc:docMk/>
            <pc:sldMk cId="3278429691" sldId="264"/>
            <ac:picMk id="13" creationId="{8353AF03-A1F9-6317-CA52-62F8840D3AEB}"/>
          </ac:picMkLst>
        </pc:picChg>
        <pc:picChg chg="add del mod">
          <ac:chgData name="Nino Philip Ramones" userId="1068934f-e3b4-4e88-ba23-4cb57230c594" providerId="ADAL" clId="{8CB2B8AF-A82A-44C4-8ACE-B3900E30AC94}" dt="2023-03-10T01:41:20.839" v="3479" actId="478"/>
          <ac:picMkLst>
            <pc:docMk/>
            <pc:sldMk cId="3278429691" sldId="264"/>
            <ac:picMk id="14" creationId="{CA2BC7D1-A9DE-C257-A15A-383573FC123B}"/>
          </ac:picMkLst>
        </pc:picChg>
        <pc:picChg chg="del mod topLvl">
          <ac:chgData name="Nino Philip Ramones" userId="1068934f-e3b4-4e88-ba23-4cb57230c594" providerId="ADAL" clId="{8CB2B8AF-A82A-44C4-8ACE-B3900E30AC94}" dt="2023-03-10T01:20:18.898" v="3282" actId="478"/>
          <ac:picMkLst>
            <pc:docMk/>
            <pc:sldMk cId="3278429691" sldId="264"/>
            <ac:picMk id="28" creationId="{30D97CD0-6C59-1806-C479-57ADB800F47D}"/>
          </ac:picMkLst>
        </pc:picChg>
        <pc:picChg chg="del mod topLvl">
          <ac:chgData name="Nino Philip Ramones" userId="1068934f-e3b4-4e88-ba23-4cb57230c594" providerId="ADAL" clId="{8CB2B8AF-A82A-44C4-8ACE-B3900E30AC94}" dt="2023-03-10T01:20:20.682" v="3283" actId="478"/>
          <ac:picMkLst>
            <pc:docMk/>
            <pc:sldMk cId="3278429691" sldId="264"/>
            <ac:picMk id="30" creationId="{4C3B4024-618D-5602-746E-2B142A7B2B8B}"/>
          </ac:picMkLst>
        </pc:picChg>
      </pc:sldChg>
      <pc:sldChg chg="addSp delSp modSp add mod">
        <pc:chgData name="Nino Philip Ramones" userId="1068934f-e3b4-4e88-ba23-4cb57230c594" providerId="ADAL" clId="{8CB2B8AF-A82A-44C4-8ACE-B3900E30AC94}" dt="2023-03-10T10:08:18.426" v="12142" actId="20577"/>
        <pc:sldMkLst>
          <pc:docMk/>
          <pc:sldMk cId="2263550970" sldId="265"/>
        </pc:sldMkLst>
        <pc:spChg chg="mod">
          <ac:chgData name="Nino Philip Ramones" userId="1068934f-e3b4-4e88-ba23-4cb57230c594" providerId="ADAL" clId="{8CB2B8AF-A82A-44C4-8ACE-B3900E30AC94}" dt="2023-03-10T02:55:00.867" v="5588" actId="123"/>
          <ac:spMkLst>
            <pc:docMk/>
            <pc:sldMk cId="2263550970" sldId="265"/>
            <ac:spMk id="6" creationId="{1C139C71-43D8-DA15-F46A-8598CDF1F78A}"/>
          </ac:spMkLst>
        </pc:spChg>
        <pc:spChg chg="del">
          <ac:chgData name="Nino Philip Ramones" userId="1068934f-e3b4-4e88-ba23-4cb57230c594" providerId="ADAL" clId="{8CB2B8AF-A82A-44C4-8ACE-B3900E30AC94}" dt="2023-03-10T01:41:46.144" v="3487" actId="478"/>
          <ac:spMkLst>
            <pc:docMk/>
            <pc:sldMk cId="2263550970" sldId="265"/>
            <ac:spMk id="8" creationId="{32B64BE8-E37B-9676-4EB5-17CAABB97627}"/>
          </ac:spMkLst>
        </pc:spChg>
        <pc:spChg chg="add mod">
          <ac:chgData name="Nino Philip Ramones" userId="1068934f-e3b4-4e88-ba23-4cb57230c594" providerId="ADAL" clId="{8CB2B8AF-A82A-44C4-8ACE-B3900E30AC94}" dt="2023-03-10T10:08:18.426" v="12142" actId="20577"/>
          <ac:spMkLst>
            <pc:docMk/>
            <pc:sldMk cId="2263550970" sldId="265"/>
            <ac:spMk id="11" creationId="{90F9D98E-6832-E31E-AA49-1D8FD5A5E2FA}"/>
          </ac:spMkLst>
        </pc:spChg>
        <pc:spChg chg="mod topLvl">
          <ac:chgData name="Nino Philip Ramones" userId="1068934f-e3b4-4e88-ba23-4cb57230c594" providerId="ADAL" clId="{8CB2B8AF-A82A-44C4-8ACE-B3900E30AC94}" dt="2023-03-10T10:07:05.462" v="12122" actId="1036"/>
          <ac:spMkLst>
            <pc:docMk/>
            <pc:sldMk cId="2263550970" sldId="265"/>
            <ac:spMk id="32" creationId="{9CB74343-638F-6592-3CB5-A30582FADB95}"/>
          </ac:spMkLst>
        </pc:spChg>
        <pc:grpChg chg="add mod">
          <ac:chgData name="Nino Philip Ramones" userId="1068934f-e3b4-4e88-ba23-4cb57230c594" providerId="ADAL" clId="{8CB2B8AF-A82A-44C4-8ACE-B3900E30AC94}" dt="2023-03-10T10:06:57.772" v="12118" actId="1036"/>
          <ac:grpSpMkLst>
            <pc:docMk/>
            <pc:sldMk cId="2263550970" sldId="265"/>
            <ac:grpSpMk id="7" creationId="{A41AE8AA-461E-0472-E424-9C80188A6362}"/>
          </ac:grpSpMkLst>
        </pc:grpChg>
        <pc:grpChg chg="del">
          <ac:chgData name="Nino Philip Ramones" userId="1068934f-e3b4-4e88-ba23-4cb57230c594" providerId="ADAL" clId="{8CB2B8AF-A82A-44C4-8ACE-B3900E30AC94}" dt="2023-03-10T01:48:00.451" v="3772" actId="165"/>
          <ac:grpSpMkLst>
            <pc:docMk/>
            <pc:sldMk cId="2263550970" sldId="265"/>
            <ac:grpSpMk id="12" creationId="{121E34E1-64BB-8E8E-5131-06F58AF9A27B}"/>
          </ac:grpSpMkLst>
        </pc:grpChg>
        <pc:picChg chg="del mod topLvl">
          <ac:chgData name="Nino Philip Ramones" userId="1068934f-e3b4-4e88-ba23-4cb57230c594" providerId="ADAL" clId="{8CB2B8AF-A82A-44C4-8ACE-B3900E30AC94}" dt="2023-03-10T01:48:02.344" v="3773" actId="478"/>
          <ac:picMkLst>
            <pc:docMk/>
            <pc:sldMk cId="2263550970" sldId="265"/>
            <ac:picMk id="9" creationId="{19FF91A8-2905-D3BD-8D7D-58F416EBA99D}"/>
          </ac:picMkLst>
        </pc:picChg>
        <pc:picChg chg="add mod modCrop">
          <ac:chgData name="Nino Philip Ramones" userId="1068934f-e3b4-4e88-ba23-4cb57230c594" providerId="ADAL" clId="{8CB2B8AF-A82A-44C4-8ACE-B3900E30AC94}" dt="2023-03-10T10:06:57.772" v="12118" actId="1036"/>
          <ac:picMkLst>
            <pc:docMk/>
            <pc:sldMk cId="2263550970" sldId="265"/>
            <ac:picMk id="10" creationId="{ED3CEB73-9E73-3B85-95A0-480C9DC52B6A}"/>
          </ac:picMkLst>
        </pc:picChg>
        <pc:picChg chg="add mod">
          <ac:chgData name="Nino Philip Ramones" userId="1068934f-e3b4-4e88-ba23-4cb57230c594" providerId="ADAL" clId="{8CB2B8AF-A82A-44C4-8ACE-B3900E30AC94}" dt="2023-03-10T10:06:57.772" v="12118" actId="1036"/>
          <ac:picMkLst>
            <pc:docMk/>
            <pc:sldMk cId="2263550970" sldId="265"/>
            <ac:picMk id="1026" creationId="{7BDC8BBB-2F92-48A8-F915-35FC54A7F3D6}"/>
          </ac:picMkLst>
        </pc:picChg>
      </pc:sldChg>
      <pc:sldChg chg="addSp delSp modSp add mod ord">
        <pc:chgData name="Nino Philip Ramones" userId="1068934f-e3b4-4e88-ba23-4cb57230c594" providerId="ADAL" clId="{8CB2B8AF-A82A-44C4-8ACE-B3900E30AC94}" dt="2023-03-10T06:11:01.042" v="7360" actId="2711"/>
        <pc:sldMkLst>
          <pc:docMk/>
          <pc:sldMk cId="3654599305" sldId="266"/>
        </pc:sldMkLst>
        <pc:spChg chg="mod">
          <ac:chgData name="Nino Philip Ramones" userId="1068934f-e3b4-4e88-ba23-4cb57230c594" providerId="ADAL" clId="{8CB2B8AF-A82A-44C4-8ACE-B3900E30AC94}" dt="2023-03-10T06:11:01.042" v="7360" actId="2711"/>
          <ac:spMkLst>
            <pc:docMk/>
            <pc:sldMk cId="3654599305" sldId="266"/>
            <ac:spMk id="6" creationId="{1C139C71-43D8-DA15-F46A-8598CDF1F78A}"/>
          </ac:spMkLst>
        </pc:spChg>
        <pc:spChg chg="add mod">
          <ac:chgData name="Nino Philip Ramones" userId="1068934f-e3b4-4e88-ba23-4cb57230c594" providerId="ADAL" clId="{8CB2B8AF-A82A-44C4-8ACE-B3900E30AC94}" dt="2023-03-10T02:16:35.831" v="4724" actId="1036"/>
          <ac:spMkLst>
            <pc:docMk/>
            <pc:sldMk cId="3654599305" sldId="266"/>
            <ac:spMk id="7" creationId="{5F596B71-6AB8-A654-BAA0-F20679B52505}"/>
          </ac:spMkLst>
        </pc:spChg>
        <pc:spChg chg="mod">
          <ac:chgData name="Nino Philip Ramones" userId="1068934f-e3b4-4e88-ba23-4cb57230c594" providerId="ADAL" clId="{8CB2B8AF-A82A-44C4-8ACE-B3900E30AC94}" dt="2023-03-10T02:21:14.590" v="4762" actId="20577"/>
          <ac:spMkLst>
            <pc:docMk/>
            <pc:sldMk cId="3654599305" sldId="266"/>
            <ac:spMk id="8" creationId="{32B64BE8-E37B-9676-4EB5-17CAABB97627}"/>
          </ac:spMkLst>
        </pc:spChg>
        <pc:spChg chg="add mod">
          <ac:chgData name="Nino Philip Ramones" userId="1068934f-e3b4-4e88-ba23-4cb57230c594" providerId="ADAL" clId="{8CB2B8AF-A82A-44C4-8ACE-B3900E30AC94}" dt="2023-03-10T02:36:46.996" v="4826" actId="20577"/>
          <ac:spMkLst>
            <pc:docMk/>
            <pc:sldMk cId="3654599305" sldId="266"/>
            <ac:spMk id="15" creationId="{193EE4D7-15E9-5C31-3D06-03F1EAB927A2}"/>
          </ac:spMkLst>
        </pc:spChg>
        <pc:spChg chg="add mod">
          <ac:chgData name="Nino Philip Ramones" userId="1068934f-e3b4-4e88-ba23-4cb57230c594" providerId="ADAL" clId="{8CB2B8AF-A82A-44C4-8ACE-B3900E30AC94}" dt="2023-03-10T02:55:06.628" v="5590" actId="123"/>
          <ac:spMkLst>
            <pc:docMk/>
            <pc:sldMk cId="3654599305" sldId="266"/>
            <ac:spMk id="16" creationId="{3B4DE2B3-B1CB-26C7-70E1-CD9746AC10F4}"/>
          </ac:spMkLst>
        </pc:spChg>
        <pc:grpChg chg="add del">
          <ac:chgData name="Nino Philip Ramones" userId="1068934f-e3b4-4e88-ba23-4cb57230c594" providerId="ADAL" clId="{8CB2B8AF-A82A-44C4-8ACE-B3900E30AC94}" dt="2023-03-10T02:02:03.245" v="4003" actId="478"/>
          <ac:grpSpMkLst>
            <pc:docMk/>
            <pc:sldMk cId="3654599305" sldId="266"/>
            <ac:grpSpMk id="12" creationId="{121E34E1-64BB-8E8E-5131-06F58AF9A27B}"/>
          </ac:grpSpMkLst>
        </pc:grpChg>
        <pc:picChg chg="add mod">
          <ac:chgData name="Nino Philip Ramones" userId="1068934f-e3b4-4e88-ba23-4cb57230c594" providerId="ADAL" clId="{8CB2B8AF-A82A-44C4-8ACE-B3900E30AC94}" dt="2023-03-10T02:16:35.831" v="4724" actId="1036"/>
          <ac:picMkLst>
            <pc:docMk/>
            <pc:sldMk cId="3654599305" sldId="266"/>
            <ac:picMk id="11" creationId="{CA60E166-A45B-EB9F-73D5-7D432CD50096}"/>
          </ac:picMkLst>
        </pc:picChg>
        <pc:picChg chg="add mod">
          <ac:chgData name="Nino Philip Ramones" userId="1068934f-e3b4-4e88-ba23-4cb57230c594" providerId="ADAL" clId="{8CB2B8AF-A82A-44C4-8ACE-B3900E30AC94}" dt="2023-03-10T02:16:35.831" v="4724" actId="1036"/>
          <ac:picMkLst>
            <pc:docMk/>
            <pc:sldMk cId="3654599305" sldId="266"/>
            <ac:picMk id="14" creationId="{CEE63FC0-94BA-EC23-DE8E-A9405E9B6C77}"/>
          </ac:picMkLst>
        </pc:picChg>
      </pc:sldChg>
      <pc:sldChg chg="addSp delSp modSp add mod">
        <pc:chgData name="Nino Philip Ramones" userId="1068934f-e3b4-4e88-ba23-4cb57230c594" providerId="ADAL" clId="{8CB2B8AF-A82A-44C4-8ACE-B3900E30AC94}" dt="2023-03-10T03:19:14.918" v="6804" actId="1035"/>
        <pc:sldMkLst>
          <pc:docMk/>
          <pc:sldMk cId="1113147199" sldId="267"/>
        </pc:sldMkLst>
        <pc:spChg chg="mod">
          <ac:chgData name="Nino Philip Ramones" userId="1068934f-e3b4-4e88-ba23-4cb57230c594" providerId="ADAL" clId="{8CB2B8AF-A82A-44C4-8ACE-B3900E30AC94}" dt="2023-03-10T03:19:14.918" v="6804" actId="1035"/>
          <ac:spMkLst>
            <pc:docMk/>
            <pc:sldMk cId="1113147199" sldId="267"/>
            <ac:spMk id="6" creationId="{1C139C71-43D8-DA15-F46A-8598CDF1F78A}"/>
          </ac:spMkLst>
        </pc:spChg>
        <pc:spChg chg="del">
          <ac:chgData name="Nino Philip Ramones" userId="1068934f-e3b4-4e88-ba23-4cb57230c594" providerId="ADAL" clId="{8CB2B8AF-A82A-44C4-8ACE-B3900E30AC94}" dt="2023-03-10T02:36:04.400" v="4807" actId="478"/>
          <ac:spMkLst>
            <pc:docMk/>
            <pc:sldMk cId="1113147199" sldId="267"/>
            <ac:spMk id="7" creationId="{5F596B71-6AB8-A654-BAA0-F20679B52505}"/>
          </ac:spMkLst>
        </pc:spChg>
        <pc:spChg chg="mod">
          <ac:chgData name="Nino Philip Ramones" userId="1068934f-e3b4-4e88-ba23-4cb57230c594" providerId="ADAL" clId="{8CB2B8AF-A82A-44C4-8ACE-B3900E30AC94}" dt="2023-03-10T02:21:38.669" v="4805" actId="404"/>
          <ac:spMkLst>
            <pc:docMk/>
            <pc:sldMk cId="1113147199" sldId="267"/>
            <ac:spMk id="8" creationId="{32B64BE8-E37B-9676-4EB5-17CAABB97627}"/>
          </ac:spMkLst>
        </pc:spChg>
        <pc:spChg chg="mod topLvl">
          <ac:chgData name="Nino Philip Ramones" userId="1068934f-e3b4-4e88-ba23-4cb57230c594" providerId="ADAL" clId="{8CB2B8AF-A82A-44C4-8ACE-B3900E30AC94}" dt="2023-03-10T02:43:17.230" v="4955" actId="1035"/>
          <ac:spMkLst>
            <pc:docMk/>
            <pc:sldMk cId="1113147199" sldId="267"/>
            <ac:spMk id="15" creationId="{193EE4D7-15E9-5C31-3D06-03F1EAB927A2}"/>
          </ac:spMkLst>
        </pc:spChg>
        <pc:spChg chg="del">
          <ac:chgData name="Nino Philip Ramones" userId="1068934f-e3b4-4e88-ba23-4cb57230c594" providerId="ADAL" clId="{8CB2B8AF-A82A-44C4-8ACE-B3900E30AC94}" dt="2023-03-10T02:36:04.400" v="4807" actId="478"/>
          <ac:spMkLst>
            <pc:docMk/>
            <pc:sldMk cId="1113147199" sldId="267"/>
            <ac:spMk id="16" creationId="{3B4DE2B3-B1CB-26C7-70E1-CD9746AC10F4}"/>
          </ac:spMkLst>
        </pc:spChg>
        <pc:spChg chg="add mod topLvl">
          <ac:chgData name="Nino Philip Ramones" userId="1068934f-e3b4-4e88-ba23-4cb57230c594" providerId="ADAL" clId="{8CB2B8AF-A82A-44C4-8ACE-B3900E30AC94}" dt="2023-03-10T02:43:22.240" v="4956" actId="1035"/>
          <ac:spMkLst>
            <pc:docMk/>
            <pc:sldMk cId="1113147199" sldId="267"/>
            <ac:spMk id="19" creationId="{FF6CADFA-08E7-B3FC-6D43-FB635789739B}"/>
          </ac:spMkLst>
        </pc:spChg>
        <pc:spChg chg="mod">
          <ac:chgData name="Nino Philip Ramones" userId="1068934f-e3b4-4e88-ba23-4cb57230c594" providerId="ADAL" clId="{8CB2B8AF-A82A-44C4-8ACE-B3900E30AC94}" dt="2023-03-10T02:55:21.534" v="5591"/>
          <ac:spMkLst>
            <pc:docMk/>
            <pc:sldMk cId="1113147199" sldId="267"/>
            <ac:spMk id="24" creationId="{77BDFC2B-2EAA-4801-2412-968E98965041}"/>
          </ac:spMkLst>
        </pc:spChg>
        <pc:spChg chg="mod">
          <ac:chgData name="Nino Philip Ramones" userId="1068934f-e3b4-4e88-ba23-4cb57230c594" providerId="ADAL" clId="{8CB2B8AF-A82A-44C4-8ACE-B3900E30AC94}" dt="2023-03-10T02:55:21.534" v="5591"/>
          <ac:spMkLst>
            <pc:docMk/>
            <pc:sldMk cId="1113147199" sldId="267"/>
            <ac:spMk id="25" creationId="{B908F47D-85C4-C6A5-8675-83CBE0EFFB58}"/>
          </ac:spMkLst>
        </pc:spChg>
        <pc:spChg chg="mod">
          <ac:chgData name="Nino Philip Ramones" userId="1068934f-e3b4-4e88-ba23-4cb57230c594" providerId="ADAL" clId="{8CB2B8AF-A82A-44C4-8ACE-B3900E30AC94}" dt="2023-03-10T02:55:21.534" v="5591"/>
          <ac:spMkLst>
            <pc:docMk/>
            <pc:sldMk cId="1113147199" sldId="267"/>
            <ac:spMk id="26" creationId="{C0E41513-DD8B-5AD5-A1B8-678B1BAE5032}"/>
          </ac:spMkLst>
        </pc:spChg>
        <pc:spChg chg="mod">
          <ac:chgData name="Nino Philip Ramones" userId="1068934f-e3b4-4e88-ba23-4cb57230c594" providerId="ADAL" clId="{8CB2B8AF-A82A-44C4-8ACE-B3900E30AC94}" dt="2023-03-10T02:55:21.534" v="5591"/>
          <ac:spMkLst>
            <pc:docMk/>
            <pc:sldMk cId="1113147199" sldId="267"/>
            <ac:spMk id="27" creationId="{CAA299BC-AD85-D94A-4FF5-9EBB51DE3A66}"/>
          </ac:spMkLst>
        </pc:spChg>
        <pc:grpChg chg="add del mod">
          <ac:chgData name="Nino Philip Ramones" userId="1068934f-e3b4-4e88-ba23-4cb57230c594" providerId="ADAL" clId="{8CB2B8AF-A82A-44C4-8ACE-B3900E30AC94}" dt="2023-03-10T02:42:42.807" v="4947" actId="165"/>
          <ac:grpSpMkLst>
            <pc:docMk/>
            <pc:sldMk cId="1113147199" sldId="267"/>
            <ac:grpSpMk id="20" creationId="{097304B2-34F6-9D1F-2845-0BE760465F97}"/>
          </ac:grpSpMkLst>
        </pc:grpChg>
        <pc:grpChg chg="add mod">
          <ac:chgData name="Nino Philip Ramones" userId="1068934f-e3b4-4e88-ba23-4cb57230c594" providerId="ADAL" clId="{8CB2B8AF-A82A-44C4-8ACE-B3900E30AC94}" dt="2023-03-10T02:43:56.022" v="4966" actId="1038"/>
          <ac:grpSpMkLst>
            <pc:docMk/>
            <pc:sldMk cId="1113147199" sldId="267"/>
            <ac:grpSpMk id="21" creationId="{E15BE0E9-F22A-D6C4-652D-7AB85B491061}"/>
          </ac:grpSpMkLst>
        </pc:grpChg>
        <pc:grpChg chg="add mod">
          <ac:chgData name="Nino Philip Ramones" userId="1068934f-e3b4-4e88-ba23-4cb57230c594" providerId="ADAL" clId="{8CB2B8AF-A82A-44C4-8ACE-B3900E30AC94}" dt="2023-03-10T02:43:56.022" v="4966" actId="1038"/>
          <ac:grpSpMkLst>
            <pc:docMk/>
            <pc:sldMk cId="1113147199" sldId="267"/>
            <ac:grpSpMk id="22" creationId="{F0AD61FE-6E60-B823-0D20-2DE0106476E6}"/>
          </ac:grpSpMkLst>
        </pc:grpChg>
        <pc:grpChg chg="add mod">
          <ac:chgData name="Nino Philip Ramones" userId="1068934f-e3b4-4e88-ba23-4cb57230c594" providerId="ADAL" clId="{8CB2B8AF-A82A-44C4-8ACE-B3900E30AC94}" dt="2023-03-10T02:55:25.959" v="5592" actId="1076"/>
          <ac:grpSpMkLst>
            <pc:docMk/>
            <pc:sldMk cId="1113147199" sldId="267"/>
            <ac:grpSpMk id="23" creationId="{9D97052E-735D-1A76-2A29-D61459156BF0}"/>
          </ac:grpSpMkLst>
        </pc:grpChg>
        <pc:picChg chg="add mod topLvl">
          <ac:chgData name="Nino Philip Ramones" userId="1068934f-e3b4-4e88-ba23-4cb57230c594" providerId="ADAL" clId="{8CB2B8AF-A82A-44C4-8ACE-B3900E30AC94}" dt="2023-03-10T02:42:47.222" v="4948" actId="164"/>
          <ac:picMkLst>
            <pc:docMk/>
            <pc:sldMk cId="1113147199" sldId="267"/>
            <ac:picMk id="10" creationId="{4B577A2D-218F-4BF4-3B2F-56FD9E8DA4CD}"/>
          </ac:picMkLst>
        </pc:picChg>
        <pc:picChg chg="del">
          <ac:chgData name="Nino Philip Ramones" userId="1068934f-e3b4-4e88-ba23-4cb57230c594" providerId="ADAL" clId="{8CB2B8AF-A82A-44C4-8ACE-B3900E30AC94}" dt="2023-03-10T02:36:04.400" v="4807" actId="478"/>
          <ac:picMkLst>
            <pc:docMk/>
            <pc:sldMk cId="1113147199" sldId="267"/>
            <ac:picMk id="11" creationId="{CA60E166-A45B-EB9F-73D5-7D432CD50096}"/>
          </ac:picMkLst>
        </pc:picChg>
        <pc:picChg chg="add mod topLvl">
          <ac:chgData name="Nino Philip Ramones" userId="1068934f-e3b4-4e88-ba23-4cb57230c594" providerId="ADAL" clId="{8CB2B8AF-A82A-44C4-8ACE-B3900E30AC94}" dt="2023-03-10T02:42:49.646" v="4949" actId="164"/>
          <ac:picMkLst>
            <pc:docMk/>
            <pc:sldMk cId="1113147199" sldId="267"/>
            <ac:picMk id="13" creationId="{EBEFE702-DAB6-2AC7-7B9B-D7DA015CC620}"/>
          </ac:picMkLst>
        </pc:picChg>
        <pc:picChg chg="del">
          <ac:chgData name="Nino Philip Ramones" userId="1068934f-e3b4-4e88-ba23-4cb57230c594" providerId="ADAL" clId="{8CB2B8AF-A82A-44C4-8ACE-B3900E30AC94}" dt="2023-03-10T02:36:04.400" v="4807" actId="478"/>
          <ac:picMkLst>
            <pc:docMk/>
            <pc:sldMk cId="1113147199" sldId="267"/>
            <ac:picMk id="14" creationId="{CEE63FC0-94BA-EC23-DE8E-A9405E9B6C77}"/>
          </ac:picMkLst>
        </pc:picChg>
        <pc:picChg chg="add mod modCrop">
          <ac:chgData name="Nino Philip Ramones" userId="1068934f-e3b4-4e88-ba23-4cb57230c594" providerId="ADAL" clId="{8CB2B8AF-A82A-44C4-8ACE-B3900E30AC94}" dt="2023-03-10T02:52:38.769" v="5562" actId="1035"/>
          <ac:picMkLst>
            <pc:docMk/>
            <pc:sldMk cId="1113147199" sldId="267"/>
            <ac:picMk id="18" creationId="{36149E84-6D76-3EC1-343D-8AE18F15A2CC}"/>
          </ac:picMkLst>
        </pc:picChg>
      </pc:sldChg>
      <pc:sldChg chg="addSp delSp modSp add mod">
        <pc:chgData name="Nino Philip Ramones" userId="1068934f-e3b4-4e88-ba23-4cb57230c594" providerId="ADAL" clId="{8CB2B8AF-A82A-44C4-8ACE-B3900E30AC94}" dt="2023-03-10T12:49:57.334" v="16223" actId="2711"/>
        <pc:sldMkLst>
          <pc:docMk/>
          <pc:sldMk cId="1375385394" sldId="268"/>
        </pc:sldMkLst>
        <pc:spChg chg="mod">
          <ac:chgData name="Nino Philip Ramones" userId="1068934f-e3b4-4e88-ba23-4cb57230c594" providerId="ADAL" clId="{8CB2B8AF-A82A-44C4-8ACE-B3900E30AC94}" dt="2023-03-10T12:49:57.334" v="16223" actId="2711"/>
          <ac:spMkLst>
            <pc:docMk/>
            <pc:sldMk cId="1375385394" sldId="268"/>
            <ac:spMk id="6" creationId="{1C139C71-43D8-DA15-F46A-8598CDF1F78A}"/>
          </ac:spMkLst>
        </pc:spChg>
        <pc:spChg chg="mod">
          <ac:chgData name="Nino Philip Ramones" userId="1068934f-e3b4-4e88-ba23-4cb57230c594" providerId="ADAL" clId="{8CB2B8AF-A82A-44C4-8ACE-B3900E30AC94}" dt="2023-03-10T02:55:50.808" v="5596" actId="20577"/>
          <ac:spMkLst>
            <pc:docMk/>
            <pc:sldMk cId="1375385394" sldId="268"/>
            <ac:spMk id="8" creationId="{32B64BE8-E37B-9676-4EB5-17CAABB97627}"/>
          </ac:spMkLst>
        </pc:spChg>
        <pc:spChg chg="mod">
          <ac:chgData name="Nino Philip Ramones" userId="1068934f-e3b4-4e88-ba23-4cb57230c594" providerId="ADAL" clId="{8CB2B8AF-A82A-44C4-8ACE-B3900E30AC94}" dt="2023-03-10T03:07:06.696" v="6069" actId="20577"/>
          <ac:spMkLst>
            <pc:docMk/>
            <pc:sldMk cId="1375385394" sldId="268"/>
            <ac:spMk id="19" creationId="{FF6CADFA-08E7-B3FC-6D43-FB635789739B}"/>
          </ac:spMkLst>
        </pc:spChg>
        <pc:picChg chg="add mod">
          <ac:chgData name="Nino Philip Ramones" userId="1068934f-e3b4-4e88-ba23-4cb57230c594" providerId="ADAL" clId="{8CB2B8AF-A82A-44C4-8ACE-B3900E30AC94}" dt="2023-03-10T02:56:18.543" v="5601" actId="14100"/>
          <ac:picMkLst>
            <pc:docMk/>
            <pc:sldMk cId="1375385394" sldId="268"/>
            <ac:picMk id="9" creationId="{3049370C-F477-6260-12A4-1A150E4C8474}"/>
          </ac:picMkLst>
        </pc:picChg>
        <pc:picChg chg="add mod ord modCrop">
          <ac:chgData name="Nino Philip Ramones" userId="1068934f-e3b4-4e88-ba23-4cb57230c594" providerId="ADAL" clId="{8CB2B8AF-A82A-44C4-8ACE-B3900E30AC94}" dt="2023-03-10T02:58:48.605" v="5629" actId="167"/>
          <ac:picMkLst>
            <pc:docMk/>
            <pc:sldMk cId="1375385394" sldId="268"/>
            <ac:picMk id="12" creationId="{1FC8ABBE-12B5-25A7-D69B-8941075EF6EC}"/>
          </ac:picMkLst>
        </pc:picChg>
        <pc:picChg chg="del mod">
          <ac:chgData name="Nino Philip Ramones" userId="1068934f-e3b4-4e88-ba23-4cb57230c594" providerId="ADAL" clId="{8CB2B8AF-A82A-44C4-8ACE-B3900E30AC94}" dt="2023-03-10T02:58:50.598" v="5630" actId="478"/>
          <ac:picMkLst>
            <pc:docMk/>
            <pc:sldMk cId="1375385394" sldId="268"/>
            <ac:picMk id="18" creationId="{36149E84-6D76-3EC1-343D-8AE18F15A2CC}"/>
          </ac:picMkLst>
        </pc:picChg>
      </pc:sldChg>
      <pc:sldChg chg="addSp delSp modSp add mod">
        <pc:chgData name="Nino Philip Ramones" userId="1068934f-e3b4-4e88-ba23-4cb57230c594" providerId="ADAL" clId="{8CB2B8AF-A82A-44C4-8ACE-B3900E30AC94}" dt="2023-03-10T11:21:31.468" v="14210" actId="1037"/>
        <pc:sldMkLst>
          <pc:docMk/>
          <pc:sldMk cId="1809057524" sldId="269"/>
        </pc:sldMkLst>
        <pc:spChg chg="mod">
          <ac:chgData name="Nino Philip Ramones" userId="1068934f-e3b4-4e88-ba23-4cb57230c594" providerId="ADAL" clId="{8CB2B8AF-A82A-44C4-8ACE-B3900E30AC94}" dt="2023-03-10T11:21:31.468" v="14210" actId="1037"/>
          <ac:spMkLst>
            <pc:docMk/>
            <pc:sldMk cId="1809057524" sldId="269"/>
            <ac:spMk id="6" creationId="{1C139C71-43D8-DA15-F46A-8598CDF1F78A}"/>
          </ac:spMkLst>
        </pc:spChg>
        <pc:spChg chg="mod">
          <ac:chgData name="Nino Philip Ramones" userId="1068934f-e3b4-4e88-ba23-4cb57230c594" providerId="ADAL" clId="{8CB2B8AF-A82A-44C4-8ACE-B3900E30AC94}" dt="2023-03-10T04:07:17.331" v="6829" actId="403"/>
          <ac:spMkLst>
            <pc:docMk/>
            <pc:sldMk cId="1809057524" sldId="269"/>
            <ac:spMk id="8" creationId="{32B64BE8-E37B-9676-4EB5-17CAABB97627}"/>
          </ac:spMkLst>
        </pc:spChg>
        <pc:spChg chg="mod">
          <ac:chgData name="Nino Philip Ramones" userId="1068934f-e3b4-4e88-ba23-4cb57230c594" providerId="ADAL" clId="{8CB2B8AF-A82A-44C4-8ACE-B3900E30AC94}" dt="2023-03-10T04:07:29.256" v="6847" actId="20577"/>
          <ac:spMkLst>
            <pc:docMk/>
            <pc:sldMk cId="1809057524" sldId="269"/>
            <ac:spMk id="19" creationId="{FF6CADFA-08E7-B3FC-6D43-FB635789739B}"/>
          </ac:spMkLst>
        </pc:spChg>
        <pc:picChg chg="del">
          <ac:chgData name="Nino Philip Ramones" userId="1068934f-e3b4-4e88-ba23-4cb57230c594" providerId="ADAL" clId="{8CB2B8AF-A82A-44C4-8ACE-B3900E30AC94}" dt="2023-03-10T04:07:33.131" v="6848" actId="478"/>
          <ac:picMkLst>
            <pc:docMk/>
            <pc:sldMk cId="1809057524" sldId="269"/>
            <ac:picMk id="9" creationId="{3049370C-F477-6260-12A4-1A150E4C8474}"/>
          </ac:picMkLst>
        </pc:picChg>
        <pc:picChg chg="add mod">
          <ac:chgData name="Nino Philip Ramones" userId="1068934f-e3b4-4e88-ba23-4cb57230c594" providerId="ADAL" clId="{8CB2B8AF-A82A-44C4-8ACE-B3900E30AC94}" dt="2023-03-10T04:11:04.989" v="6853" actId="14100"/>
          <ac:picMkLst>
            <pc:docMk/>
            <pc:sldMk cId="1809057524" sldId="269"/>
            <ac:picMk id="11" creationId="{9295946A-3362-7A09-DE61-CDE20D7A9E5D}"/>
          </ac:picMkLst>
        </pc:picChg>
        <pc:picChg chg="del mod">
          <ac:chgData name="Nino Philip Ramones" userId="1068934f-e3b4-4e88-ba23-4cb57230c594" providerId="ADAL" clId="{8CB2B8AF-A82A-44C4-8ACE-B3900E30AC94}" dt="2023-03-10T04:13:27.251" v="6868" actId="478"/>
          <ac:picMkLst>
            <pc:docMk/>
            <pc:sldMk cId="1809057524" sldId="269"/>
            <ac:picMk id="12" creationId="{1FC8ABBE-12B5-25A7-D69B-8941075EF6EC}"/>
          </ac:picMkLst>
        </pc:picChg>
        <pc:picChg chg="add mod ord modCrop">
          <ac:chgData name="Nino Philip Ramones" userId="1068934f-e3b4-4e88-ba23-4cb57230c594" providerId="ADAL" clId="{8CB2B8AF-A82A-44C4-8ACE-B3900E30AC94}" dt="2023-03-10T04:14:03.670" v="6872" actId="1076"/>
          <ac:picMkLst>
            <pc:docMk/>
            <pc:sldMk cId="1809057524" sldId="269"/>
            <ac:picMk id="16" creationId="{A2ECDC9F-F444-142E-C6BC-4818F9AB578A}"/>
          </ac:picMkLst>
        </pc:picChg>
      </pc:sldChg>
      <pc:sldChg chg="addSp delSp modSp add mod">
        <pc:chgData name="Nino Philip Ramones" userId="1068934f-e3b4-4e88-ba23-4cb57230c594" providerId="ADAL" clId="{8CB2B8AF-A82A-44C4-8ACE-B3900E30AC94}" dt="2023-03-10T14:16:05.477" v="20141" actId="20577"/>
        <pc:sldMkLst>
          <pc:docMk/>
          <pc:sldMk cId="1388577944" sldId="270"/>
        </pc:sldMkLst>
        <pc:spChg chg="mod">
          <ac:chgData name="Nino Philip Ramones" userId="1068934f-e3b4-4e88-ba23-4cb57230c594" providerId="ADAL" clId="{8CB2B8AF-A82A-44C4-8ACE-B3900E30AC94}" dt="2023-03-10T12:50:56.043" v="16224" actId="2711"/>
          <ac:spMkLst>
            <pc:docMk/>
            <pc:sldMk cId="1388577944" sldId="270"/>
            <ac:spMk id="6" creationId="{1C139C71-43D8-DA15-F46A-8598CDF1F78A}"/>
          </ac:spMkLst>
        </pc:spChg>
        <pc:spChg chg="mod">
          <ac:chgData name="Nino Philip Ramones" userId="1068934f-e3b4-4e88-ba23-4cb57230c594" providerId="ADAL" clId="{8CB2B8AF-A82A-44C4-8ACE-B3900E30AC94}" dt="2023-03-10T14:16:05.477" v="20141" actId="20577"/>
          <ac:spMkLst>
            <pc:docMk/>
            <pc:sldMk cId="1388577944" sldId="270"/>
            <ac:spMk id="8" creationId="{32B64BE8-E37B-9676-4EB5-17CAABB97627}"/>
          </ac:spMkLst>
        </pc:spChg>
        <pc:spChg chg="add mod">
          <ac:chgData name="Nino Philip Ramones" userId="1068934f-e3b4-4e88-ba23-4cb57230c594" providerId="ADAL" clId="{8CB2B8AF-A82A-44C4-8ACE-B3900E30AC94}" dt="2023-03-10T12:48:14.466" v="16219" actId="1035"/>
          <ac:spMkLst>
            <pc:docMk/>
            <pc:sldMk cId="1388577944" sldId="270"/>
            <ac:spMk id="29" creationId="{C2B555F2-E7E4-8B16-8DC3-E3C105921402}"/>
          </ac:spMkLst>
        </pc:spChg>
        <pc:picChg chg="add mod">
          <ac:chgData name="Nino Philip Ramones" userId="1068934f-e3b4-4e88-ba23-4cb57230c594" providerId="ADAL" clId="{8CB2B8AF-A82A-44C4-8ACE-B3900E30AC94}" dt="2023-03-10T06:17:57.744" v="7366" actId="14100"/>
          <ac:picMkLst>
            <pc:docMk/>
            <pc:sldMk cId="1388577944" sldId="270"/>
            <ac:picMk id="9" creationId="{4660BBED-B9DE-5D7E-33A5-A5C41CCDBE55}"/>
          </ac:picMkLst>
        </pc:picChg>
        <pc:picChg chg="add mod">
          <ac:chgData name="Nino Philip Ramones" userId="1068934f-e3b4-4e88-ba23-4cb57230c594" providerId="ADAL" clId="{8CB2B8AF-A82A-44C4-8ACE-B3900E30AC94}" dt="2023-03-10T06:18:15.142" v="7372" actId="14100"/>
          <ac:picMkLst>
            <pc:docMk/>
            <pc:sldMk cId="1388577944" sldId="270"/>
            <ac:picMk id="14" creationId="{B1D49FDA-CF7E-2177-5DE2-C0E72422D633}"/>
          </ac:picMkLst>
        </pc:picChg>
        <pc:picChg chg="del mod">
          <ac:chgData name="Nino Philip Ramones" userId="1068934f-e3b4-4e88-ba23-4cb57230c594" providerId="ADAL" clId="{8CB2B8AF-A82A-44C4-8ACE-B3900E30AC94}" dt="2023-03-10T06:19:49.394" v="7388" actId="478"/>
          <ac:picMkLst>
            <pc:docMk/>
            <pc:sldMk cId="1388577944" sldId="270"/>
            <ac:picMk id="16" creationId="{A2ECDC9F-F444-142E-C6BC-4818F9AB578A}"/>
          </ac:picMkLst>
        </pc:picChg>
        <pc:picChg chg="add del mod">
          <ac:chgData name="Nino Philip Ramones" userId="1068934f-e3b4-4e88-ba23-4cb57230c594" providerId="ADAL" clId="{8CB2B8AF-A82A-44C4-8ACE-B3900E30AC94}" dt="2023-03-10T06:18:40.839" v="7378" actId="478"/>
          <ac:picMkLst>
            <pc:docMk/>
            <pc:sldMk cId="1388577944" sldId="270"/>
            <ac:picMk id="18" creationId="{96AF01A1-87B3-50ED-58DA-F70455BD1F74}"/>
          </ac:picMkLst>
        </pc:picChg>
        <pc:picChg chg="add mod ord modCrop">
          <ac:chgData name="Nino Philip Ramones" userId="1068934f-e3b4-4e88-ba23-4cb57230c594" providerId="ADAL" clId="{8CB2B8AF-A82A-44C4-8ACE-B3900E30AC94}" dt="2023-03-10T06:20:18.798" v="7392" actId="14100"/>
          <ac:picMkLst>
            <pc:docMk/>
            <pc:sldMk cId="1388577944" sldId="270"/>
            <ac:picMk id="28" creationId="{F59528D0-DF14-F016-4461-003550C5FC81}"/>
          </ac:picMkLst>
        </pc:picChg>
      </pc:sldChg>
      <pc:sldChg chg="addSp delSp modSp add mod">
        <pc:chgData name="Nino Philip Ramones" userId="1068934f-e3b4-4e88-ba23-4cb57230c594" providerId="ADAL" clId="{8CB2B8AF-A82A-44C4-8ACE-B3900E30AC94}" dt="2023-03-10T12:47:47.351" v="16215" actId="20577"/>
        <pc:sldMkLst>
          <pc:docMk/>
          <pc:sldMk cId="2884965363" sldId="271"/>
        </pc:sldMkLst>
        <pc:spChg chg="add del mod">
          <ac:chgData name="Nino Philip Ramones" userId="1068934f-e3b4-4e88-ba23-4cb57230c594" providerId="ADAL" clId="{8CB2B8AF-A82A-44C4-8ACE-B3900E30AC94}" dt="2023-03-10T09:02:19.472" v="9277" actId="1036"/>
          <ac:spMkLst>
            <pc:docMk/>
            <pc:sldMk cId="2884965363" sldId="271"/>
            <ac:spMk id="6" creationId="{1C139C71-43D8-DA15-F46A-8598CDF1F78A}"/>
          </ac:spMkLst>
        </pc:spChg>
        <pc:spChg chg="mod">
          <ac:chgData name="Nino Philip Ramones" userId="1068934f-e3b4-4e88-ba23-4cb57230c594" providerId="ADAL" clId="{8CB2B8AF-A82A-44C4-8ACE-B3900E30AC94}" dt="2023-03-10T08:04:02.322" v="8194" actId="1035"/>
          <ac:spMkLst>
            <pc:docMk/>
            <pc:sldMk cId="2884965363" sldId="271"/>
            <ac:spMk id="8" creationId="{32B64BE8-E37B-9676-4EB5-17CAABB97627}"/>
          </ac:spMkLst>
        </pc:spChg>
        <pc:spChg chg="del mod topLvl">
          <ac:chgData name="Nino Philip Ramones" userId="1068934f-e3b4-4e88-ba23-4cb57230c594" providerId="ADAL" clId="{8CB2B8AF-A82A-44C4-8ACE-B3900E30AC94}" dt="2023-03-10T08:05:02.995" v="8210" actId="478"/>
          <ac:spMkLst>
            <pc:docMk/>
            <pc:sldMk cId="2884965363" sldId="271"/>
            <ac:spMk id="15" creationId="{193EE4D7-15E9-5C31-3D06-03F1EAB927A2}"/>
          </ac:spMkLst>
        </pc:spChg>
        <pc:spChg chg="del">
          <ac:chgData name="Nino Philip Ramones" userId="1068934f-e3b4-4e88-ba23-4cb57230c594" providerId="ADAL" clId="{8CB2B8AF-A82A-44C4-8ACE-B3900E30AC94}" dt="2023-03-10T07:46:07.220" v="8063" actId="478"/>
          <ac:spMkLst>
            <pc:docMk/>
            <pc:sldMk cId="2884965363" sldId="271"/>
            <ac:spMk id="29" creationId="{C2B555F2-E7E4-8B16-8DC3-E3C105921402}"/>
          </ac:spMkLst>
        </pc:spChg>
        <pc:spChg chg="add mod">
          <ac:chgData name="Nino Philip Ramones" userId="1068934f-e3b4-4e88-ba23-4cb57230c594" providerId="ADAL" clId="{8CB2B8AF-A82A-44C4-8ACE-B3900E30AC94}" dt="2023-03-10T12:47:47.351" v="16215" actId="20577"/>
          <ac:spMkLst>
            <pc:docMk/>
            <pc:sldMk cId="2884965363" sldId="271"/>
            <ac:spMk id="32" creationId="{BE0F2D78-7E52-801A-9364-1A86C289BFBB}"/>
          </ac:spMkLst>
        </pc:spChg>
        <pc:spChg chg="mod">
          <ac:chgData name="Nino Philip Ramones" userId="1068934f-e3b4-4e88-ba23-4cb57230c594" providerId="ADAL" clId="{8CB2B8AF-A82A-44C4-8ACE-B3900E30AC94}" dt="2023-03-10T08:46:27.661" v="9243" actId="165"/>
          <ac:spMkLst>
            <pc:docMk/>
            <pc:sldMk cId="2884965363" sldId="271"/>
            <ac:spMk id="35" creationId="{FFD26A4A-5D51-BE30-4D45-325CD1C7C2A9}"/>
          </ac:spMkLst>
        </pc:spChg>
        <pc:spChg chg="mod">
          <ac:chgData name="Nino Philip Ramones" userId="1068934f-e3b4-4e88-ba23-4cb57230c594" providerId="ADAL" clId="{8CB2B8AF-A82A-44C4-8ACE-B3900E30AC94}" dt="2023-03-10T08:46:27.661" v="9243" actId="165"/>
          <ac:spMkLst>
            <pc:docMk/>
            <pc:sldMk cId="2884965363" sldId="271"/>
            <ac:spMk id="36" creationId="{48DAD4E3-EF56-1372-A1E1-6DDE8B9C7ED1}"/>
          </ac:spMkLst>
        </pc:spChg>
        <pc:spChg chg="mod">
          <ac:chgData name="Nino Philip Ramones" userId="1068934f-e3b4-4e88-ba23-4cb57230c594" providerId="ADAL" clId="{8CB2B8AF-A82A-44C4-8ACE-B3900E30AC94}" dt="2023-03-10T08:46:27.661" v="9243" actId="165"/>
          <ac:spMkLst>
            <pc:docMk/>
            <pc:sldMk cId="2884965363" sldId="271"/>
            <ac:spMk id="37" creationId="{DEE0BB62-0226-8F2C-B307-B4DDE94410CA}"/>
          </ac:spMkLst>
        </pc:spChg>
        <pc:spChg chg="mod">
          <ac:chgData name="Nino Philip Ramones" userId="1068934f-e3b4-4e88-ba23-4cb57230c594" providerId="ADAL" clId="{8CB2B8AF-A82A-44C4-8ACE-B3900E30AC94}" dt="2023-03-10T08:46:27.661" v="9243" actId="165"/>
          <ac:spMkLst>
            <pc:docMk/>
            <pc:sldMk cId="2884965363" sldId="271"/>
            <ac:spMk id="38" creationId="{F9332C2E-3205-813F-34A8-04FE254B0C02}"/>
          </ac:spMkLst>
        </pc:spChg>
        <pc:spChg chg="mod">
          <ac:chgData name="Nino Philip Ramones" userId="1068934f-e3b4-4e88-ba23-4cb57230c594" providerId="ADAL" clId="{8CB2B8AF-A82A-44C4-8ACE-B3900E30AC94}" dt="2023-03-10T08:46:27.661" v="9243" actId="165"/>
          <ac:spMkLst>
            <pc:docMk/>
            <pc:sldMk cId="2884965363" sldId="271"/>
            <ac:spMk id="40" creationId="{B013E55E-2C7A-B4D2-368A-EB6A37018468}"/>
          </ac:spMkLst>
        </pc:spChg>
        <pc:spChg chg="mod">
          <ac:chgData name="Nino Philip Ramones" userId="1068934f-e3b4-4e88-ba23-4cb57230c594" providerId="ADAL" clId="{8CB2B8AF-A82A-44C4-8ACE-B3900E30AC94}" dt="2023-03-10T08:46:27.661" v="9243" actId="165"/>
          <ac:spMkLst>
            <pc:docMk/>
            <pc:sldMk cId="2884965363" sldId="271"/>
            <ac:spMk id="41" creationId="{27BD39DE-06CE-4953-B6CA-005365F8D1EA}"/>
          </ac:spMkLst>
        </pc:spChg>
        <pc:spChg chg="mod">
          <ac:chgData name="Nino Philip Ramones" userId="1068934f-e3b4-4e88-ba23-4cb57230c594" providerId="ADAL" clId="{8CB2B8AF-A82A-44C4-8ACE-B3900E30AC94}" dt="2023-03-10T08:46:27.661" v="9243" actId="165"/>
          <ac:spMkLst>
            <pc:docMk/>
            <pc:sldMk cId="2884965363" sldId="271"/>
            <ac:spMk id="42" creationId="{8D653699-3854-CB91-88F0-BB97091EA050}"/>
          </ac:spMkLst>
        </pc:spChg>
        <pc:spChg chg="del mod">
          <ac:chgData name="Nino Philip Ramones" userId="1068934f-e3b4-4e88-ba23-4cb57230c594" providerId="ADAL" clId="{8CB2B8AF-A82A-44C4-8ACE-B3900E30AC94}" dt="2023-03-10T08:49:32.668" v="9253" actId="478"/>
          <ac:spMkLst>
            <pc:docMk/>
            <pc:sldMk cId="2884965363" sldId="271"/>
            <ac:spMk id="43" creationId="{043522E8-ABA5-F93E-4370-2262FEBE6C6F}"/>
          </ac:spMkLst>
        </pc:spChg>
        <pc:grpChg chg="del">
          <ac:chgData name="Nino Philip Ramones" userId="1068934f-e3b4-4e88-ba23-4cb57230c594" providerId="ADAL" clId="{8CB2B8AF-A82A-44C4-8ACE-B3900E30AC94}" dt="2023-03-10T07:55:21.076" v="8072" actId="478"/>
          <ac:grpSpMkLst>
            <pc:docMk/>
            <pc:sldMk cId="2884965363" sldId="271"/>
            <ac:grpSpMk id="21" creationId="{E15BE0E9-F22A-D6C4-652D-7AB85B491061}"/>
          </ac:grpSpMkLst>
        </pc:grpChg>
        <pc:grpChg chg="add del">
          <ac:chgData name="Nino Philip Ramones" userId="1068934f-e3b4-4e88-ba23-4cb57230c594" providerId="ADAL" clId="{8CB2B8AF-A82A-44C4-8ACE-B3900E30AC94}" dt="2023-03-10T07:55:16.172" v="8070" actId="478"/>
          <ac:grpSpMkLst>
            <pc:docMk/>
            <pc:sldMk cId="2884965363" sldId="271"/>
            <ac:grpSpMk id="22" creationId="{F0AD61FE-6E60-B823-0D20-2DE0106476E6}"/>
          </ac:grpSpMkLst>
        </pc:grpChg>
        <pc:grpChg chg="del">
          <ac:chgData name="Nino Philip Ramones" userId="1068934f-e3b4-4e88-ba23-4cb57230c594" providerId="ADAL" clId="{8CB2B8AF-A82A-44C4-8ACE-B3900E30AC94}" dt="2023-03-10T07:46:07.220" v="8063" actId="478"/>
          <ac:grpSpMkLst>
            <pc:docMk/>
            <pc:sldMk cId="2884965363" sldId="271"/>
            <ac:grpSpMk id="23" creationId="{9D97052E-735D-1A76-2A29-D61459156BF0}"/>
          </ac:grpSpMkLst>
        </pc:grpChg>
        <pc:grpChg chg="add mod">
          <ac:chgData name="Nino Philip Ramones" userId="1068934f-e3b4-4e88-ba23-4cb57230c594" providerId="ADAL" clId="{8CB2B8AF-A82A-44C4-8ACE-B3900E30AC94}" dt="2023-03-10T08:05:17.487" v="8216" actId="1036"/>
          <ac:grpSpMkLst>
            <pc:docMk/>
            <pc:sldMk cId="2884965363" sldId="271"/>
            <ac:grpSpMk id="33" creationId="{12D3F5DD-FD89-48D4-F767-A2FB37225D57}"/>
          </ac:grpSpMkLst>
        </pc:grpChg>
        <pc:grpChg chg="add del mod topLvl">
          <ac:chgData name="Nino Philip Ramones" userId="1068934f-e3b4-4e88-ba23-4cb57230c594" providerId="ADAL" clId="{8CB2B8AF-A82A-44C4-8ACE-B3900E30AC94}" dt="2023-03-10T08:49:29.111" v="9252" actId="478"/>
          <ac:grpSpMkLst>
            <pc:docMk/>
            <pc:sldMk cId="2884965363" sldId="271"/>
            <ac:grpSpMk id="34" creationId="{F22C700E-FE98-EA7A-D86B-C32684E74EA5}"/>
          </ac:grpSpMkLst>
        </pc:grpChg>
        <pc:grpChg chg="add mod topLvl">
          <ac:chgData name="Nino Philip Ramones" userId="1068934f-e3b4-4e88-ba23-4cb57230c594" providerId="ADAL" clId="{8CB2B8AF-A82A-44C4-8ACE-B3900E30AC94}" dt="2023-03-10T08:49:54.971" v="9259" actId="196"/>
          <ac:grpSpMkLst>
            <pc:docMk/>
            <pc:sldMk cId="2884965363" sldId="271"/>
            <ac:grpSpMk id="39" creationId="{AC66AFB0-C03E-2EBF-6C09-A052D5391A46}"/>
          </ac:grpSpMkLst>
        </pc:grpChg>
        <pc:grpChg chg="add del mod">
          <ac:chgData name="Nino Philip Ramones" userId="1068934f-e3b4-4e88-ba23-4cb57230c594" providerId="ADAL" clId="{8CB2B8AF-A82A-44C4-8ACE-B3900E30AC94}" dt="2023-03-10T08:46:27.661" v="9243" actId="165"/>
          <ac:grpSpMkLst>
            <pc:docMk/>
            <pc:sldMk cId="2884965363" sldId="271"/>
            <ac:grpSpMk id="44" creationId="{ED717A18-ACA3-EEA1-7713-393ED8823D02}"/>
          </ac:grpSpMkLst>
        </pc:grpChg>
        <pc:picChg chg="del">
          <ac:chgData name="Nino Philip Ramones" userId="1068934f-e3b4-4e88-ba23-4cb57230c594" providerId="ADAL" clId="{8CB2B8AF-A82A-44C4-8ACE-B3900E30AC94}" dt="2023-03-10T07:54:53.087" v="8068" actId="478"/>
          <ac:picMkLst>
            <pc:docMk/>
            <pc:sldMk cId="2884965363" sldId="271"/>
            <ac:picMk id="9" creationId="{4660BBED-B9DE-5D7E-33A5-A5C41CCDBE55}"/>
          </ac:picMkLst>
        </pc:picChg>
        <pc:picChg chg="del topLvl">
          <ac:chgData name="Nino Philip Ramones" userId="1068934f-e3b4-4e88-ba23-4cb57230c594" providerId="ADAL" clId="{8CB2B8AF-A82A-44C4-8ACE-B3900E30AC94}" dt="2023-03-10T07:55:21.076" v="8072" actId="478"/>
          <ac:picMkLst>
            <pc:docMk/>
            <pc:sldMk cId="2884965363" sldId="271"/>
            <ac:picMk id="10" creationId="{4B577A2D-218F-4BF4-3B2F-56FD9E8DA4CD}"/>
          </ac:picMkLst>
        </pc:picChg>
        <pc:picChg chg="add del">
          <ac:chgData name="Nino Philip Ramones" userId="1068934f-e3b4-4e88-ba23-4cb57230c594" providerId="ADAL" clId="{8CB2B8AF-A82A-44C4-8ACE-B3900E30AC94}" dt="2023-03-10T07:55:16.172" v="8070" actId="478"/>
          <ac:picMkLst>
            <pc:docMk/>
            <pc:sldMk cId="2884965363" sldId="271"/>
            <ac:picMk id="11" creationId="{9295946A-3362-7A09-DE61-CDE20D7A9E5D}"/>
          </ac:picMkLst>
        </pc:picChg>
        <pc:picChg chg="add del mod">
          <ac:chgData name="Nino Philip Ramones" userId="1068934f-e3b4-4e88-ba23-4cb57230c594" providerId="ADAL" clId="{8CB2B8AF-A82A-44C4-8ACE-B3900E30AC94}" dt="2023-03-10T07:58:03.740" v="8115" actId="478"/>
          <ac:picMkLst>
            <pc:docMk/>
            <pc:sldMk cId="2884965363" sldId="271"/>
            <ac:picMk id="12" creationId="{05E3321C-1DAA-DE97-0B79-0EC84B6D65F2}"/>
          </ac:picMkLst>
        </pc:picChg>
        <pc:picChg chg="add del">
          <ac:chgData name="Nino Philip Ramones" userId="1068934f-e3b4-4e88-ba23-4cb57230c594" providerId="ADAL" clId="{8CB2B8AF-A82A-44C4-8ACE-B3900E30AC94}" dt="2023-03-10T07:54:54.618" v="8069" actId="478"/>
          <ac:picMkLst>
            <pc:docMk/>
            <pc:sldMk cId="2884965363" sldId="271"/>
            <ac:picMk id="14" creationId="{B1D49FDA-CF7E-2177-5DE2-C0E72422D633}"/>
          </ac:picMkLst>
        </pc:picChg>
        <pc:picChg chg="add mod modCrop">
          <ac:chgData name="Nino Philip Ramones" userId="1068934f-e3b4-4e88-ba23-4cb57230c594" providerId="ADAL" clId="{8CB2B8AF-A82A-44C4-8ACE-B3900E30AC94}" dt="2023-03-10T08:04:02.322" v="8194" actId="1035"/>
          <ac:picMkLst>
            <pc:docMk/>
            <pc:sldMk cId="2884965363" sldId="271"/>
            <ac:picMk id="17" creationId="{8C386B1F-FA73-362E-7B94-37CDA4854262}"/>
          </ac:picMkLst>
        </pc:picChg>
        <pc:picChg chg="add del mod">
          <ac:chgData name="Nino Philip Ramones" userId="1068934f-e3b4-4e88-ba23-4cb57230c594" providerId="ADAL" clId="{8CB2B8AF-A82A-44C4-8ACE-B3900E30AC94}" dt="2023-03-10T08:04:11.921" v="8195" actId="21"/>
          <ac:picMkLst>
            <pc:docMk/>
            <pc:sldMk cId="2884965363" sldId="271"/>
            <ac:picMk id="20" creationId="{E0A314DC-4324-FD68-AD04-0E15FBCDBC3D}"/>
          </ac:picMkLst>
        </pc:picChg>
        <pc:picChg chg="add del">
          <ac:chgData name="Nino Philip Ramones" userId="1068934f-e3b4-4e88-ba23-4cb57230c594" providerId="ADAL" clId="{8CB2B8AF-A82A-44C4-8ACE-B3900E30AC94}" dt="2023-03-10T07:55:17.982" v="8071" actId="478"/>
          <ac:picMkLst>
            <pc:docMk/>
            <pc:sldMk cId="2884965363" sldId="271"/>
            <ac:picMk id="28" creationId="{F59528D0-DF14-F016-4461-003550C5FC81}"/>
          </ac:picMkLst>
        </pc:picChg>
        <pc:picChg chg="add mod ord">
          <ac:chgData name="Nino Philip Ramones" userId="1068934f-e3b4-4e88-ba23-4cb57230c594" providerId="ADAL" clId="{8CB2B8AF-A82A-44C4-8ACE-B3900E30AC94}" dt="2023-03-10T08:05:07.079" v="8211" actId="164"/>
          <ac:picMkLst>
            <pc:docMk/>
            <pc:sldMk cId="2884965363" sldId="271"/>
            <ac:picMk id="31" creationId="{7B4E433E-6B7F-E8E9-F0D7-5F0B7CD27CAE}"/>
          </ac:picMkLst>
        </pc:picChg>
      </pc:sldChg>
      <pc:sldChg chg="addSp delSp modSp add mod">
        <pc:chgData name="Nino Philip Ramones" userId="1068934f-e3b4-4e88-ba23-4cb57230c594" providerId="ADAL" clId="{8CB2B8AF-A82A-44C4-8ACE-B3900E30AC94}" dt="2023-03-10T10:09:57.146" v="12260" actId="20577"/>
        <pc:sldMkLst>
          <pc:docMk/>
          <pc:sldMk cId="3899211816" sldId="272"/>
        </pc:sldMkLst>
        <pc:spChg chg="mod">
          <ac:chgData name="Nino Philip Ramones" userId="1068934f-e3b4-4e88-ba23-4cb57230c594" providerId="ADAL" clId="{8CB2B8AF-A82A-44C4-8ACE-B3900E30AC94}" dt="2023-03-10T10:09:57.146" v="12260" actId="20577"/>
          <ac:spMkLst>
            <pc:docMk/>
            <pc:sldMk cId="3899211816" sldId="272"/>
            <ac:spMk id="6" creationId="{1C139C71-43D8-DA15-F46A-8598CDF1F78A}"/>
          </ac:spMkLst>
        </pc:spChg>
        <pc:spChg chg="mod">
          <ac:chgData name="Nino Philip Ramones" userId="1068934f-e3b4-4e88-ba23-4cb57230c594" providerId="ADAL" clId="{8CB2B8AF-A82A-44C4-8ACE-B3900E30AC94}" dt="2023-03-10T09:35:03.417" v="10750" actId="165"/>
          <ac:spMkLst>
            <pc:docMk/>
            <pc:sldMk cId="3899211816" sldId="272"/>
            <ac:spMk id="12" creationId="{AD7D5167-17EB-F762-000C-3D04B918107A}"/>
          </ac:spMkLst>
        </pc:spChg>
        <pc:spChg chg="add mod">
          <ac:chgData name="Nino Philip Ramones" userId="1068934f-e3b4-4e88-ba23-4cb57230c594" providerId="ADAL" clId="{8CB2B8AF-A82A-44C4-8ACE-B3900E30AC94}" dt="2023-03-10T09:35:03.417" v="10750" actId="165"/>
          <ac:spMkLst>
            <pc:docMk/>
            <pc:sldMk cId="3899211816" sldId="272"/>
            <ac:spMk id="13" creationId="{E7B50B3A-133F-FA4D-C075-BA62ED3FA83D}"/>
          </ac:spMkLst>
        </pc:spChg>
        <pc:spChg chg="del mod">
          <ac:chgData name="Nino Philip Ramones" userId="1068934f-e3b4-4e88-ba23-4cb57230c594" providerId="ADAL" clId="{8CB2B8AF-A82A-44C4-8ACE-B3900E30AC94}" dt="2023-03-10T09:17:24.070" v="10082" actId="478"/>
          <ac:spMkLst>
            <pc:docMk/>
            <pc:sldMk cId="3899211816" sldId="272"/>
            <ac:spMk id="15" creationId="{193EE4D7-15E9-5C31-3D06-03F1EAB927A2}"/>
          </ac:spMkLst>
        </pc:spChg>
        <pc:grpChg chg="add mod topLvl">
          <ac:chgData name="Nino Philip Ramones" userId="1068934f-e3b4-4e88-ba23-4cb57230c594" providerId="ADAL" clId="{8CB2B8AF-A82A-44C4-8ACE-B3900E30AC94}" dt="2023-03-10T09:35:03.417" v="10750" actId="165"/>
          <ac:grpSpMkLst>
            <pc:docMk/>
            <pc:sldMk cId="3899211816" sldId="272"/>
            <ac:grpSpMk id="10" creationId="{EF7D32B1-2BE2-62C9-1639-CBA2317C664E}"/>
          </ac:grpSpMkLst>
        </pc:grpChg>
        <pc:grpChg chg="add mod topLvl">
          <ac:chgData name="Nino Philip Ramones" userId="1068934f-e3b4-4e88-ba23-4cb57230c594" providerId="ADAL" clId="{8CB2B8AF-A82A-44C4-8ACE-B3900E30AC94}" dt="2023-03-10T09:35:03.417" v="10750" actId="165"/>
          <ac:grpSpMkLst>
            <pc:docMk/>
            <pc:sldMk cId="3899211816" sldId="272"/>
            <ac:grpSpMk id="14" creationId="{0CDE1357-B503-27A5-2291-8FB4E183DE66}"/>
          </ac:grpSpMkLst>
        </pc:grpChg>
        <pc:grpChg chg="add del mod">
          <ac:chgData name="Nino Philip Ramones" userId="1068934f-e3b4-4e88-ba23-4cb57230c594" providerId="ADAL" clId="{8CB2B8AF-A82A-44C4-8ACE-B3900E30AC94}" dt="2023-03-10T09:34:06.545" v="10742" actId="165"/>
          <ac:grpSpMkLst>
            <pc:docMk/>
            <pc:sldMk cId="3899211816" sldId="272"/>
            <ac:grpSpMk id="18" creationId="{6D7CEE0E-C096-1D01-BB07-95D42B8A4CB3}"/>
          </ac:grpSpMkLst>
        </pc:grpChg>
        <pc:grpChg chg="add del mod">
          <ac:chgData name="Nino Philip Ramones" userId="1068934f-e3b4-4e88-ba23-4cb57230c594" providerId="ADAL" clId="{8CB2B8AF-A82A-44C4-8ACE-B3900E30AC94}" dt="2023-03-10T09:35:03.417" v="10750" actId="165"/>
          <ac:grpSpMkLst>
            <pc:docMk/>
            <pc:sldMk cId="3899211816" sldId="272"/>
            <ac:grpSpMk id="19" creationId="{F13809C9-F63B-4B80-AC37-0FF13BC4735B}"/>
          </ac:grpSpMkLst>
        </pc:grpChg>
        <pc:picChg chg="add mod ord">
          <ac:chgData name="Nino Philip Ramones" userId="1068934f-e3b4-4e88-ba23-4cb57230c594" providerId="ADAL" clId="{8CB2B8AF-A82A-44C4-8ACE-B3900E30AC94}" dt="2023-03-10T09:35:03.417" v="10750" actId="165"/>
          <ac:picMkLst>
            <pc:docMk/>
            <pc:sldMk cId="3899211816" sldId="272"/>
            <ac:picMk id="9" creationId="{F01F766F-EF1F-068B-8B3D-A6405D4F5958}"/>
          </ac:picMkLst>
        </pc:picChg>
        <pc:picChg chg="mod">
          <ac:chgData name="Nino Philip Ramones" userId="1068934f-e3b4-4e88-ba23-4cb57230c594" providerId="ADAL" clId="{8CB2B8AF-A82A-44C4-8ACE-B3900E30AC94}" dt="2023-03-10T09:35:03.417" v="10750" actId="165"/>
          <ac:picMkLst>
            <pc:docMk/>
            <pc:sldMk cId="3899211816" sldId="272"/>
            <ac:picMk id="11" creationId="{C3F760BF-A504-3095-E051-87A6803F8C03}"/>
          </ac:picMkLst>
        </pc:picChg>
        <pc:picChg chg="add del mod">
          <ac:chgData name="Nino Philip Ramones" userId="1068934f-e3b4-4e88-ba23-4cb57230c594" providerId="ADAL" clId="{8CB2B8AF-A82A-44C4-8ACE-B3900E30AC94}" dt="2023-03-10T09:27:01.692" v="10204" actId="478"/>
          <ac:picMkLst>
            <pc:docMk/>
            <pc:sldMk cId="3899211816" sldId="272"/>
            <ac:picMk id="17" creationId="{1F56E607-2382-DD3C-A28A-B07AF1DA10B4}"/>
          </ac:picMkLst>
        </pc:picChg>
      </pc:sldChg>
      <pc:sldChg chg="addSp delSp modSp add mod">
        <pc:chgData name="Nino Philip Ramones" userId="1068934f-e3b4-4e88-ba23-4cb57230c594" providerId="ADAL" clId="{8CB2B8AF-A82A-44C4-8ACE-B3900E30AC94}" dt="2023-03-10T09:14:26.267" v="10043" actId="1036"/>
        <pc:sldMkLst>
          <pc:docMk/>
          <pc:sldMk cId="3443818821" sldId="273"/>
        </pc:sldMkLst>
        <pc:spChg chg="mod">
          <ac:chgData name="Nino Philip Ramones" userId="1068934f-e3b4-4e88-ba23-4cb57230c594" providerId="ADAL" clId="{8CB2B8AF-A82A-44C4-8ACE-B3900E30AC94}" dt="2023-03-10T09:14:26.267" v="10043" actId="1036"/>
          <ac:spMkLst>
            <pc:docMk/>
            <pc:sldMk cId="3443818821" sldId="273"/>
            <ac:spMk id="6" creationId="{1C139C71-43D8-DA15-F46A-8598CDF1F78A}"/>
          </ac:spMkLst>
        </pc:spChg>
        <pc:spChg chg="del">
          <ac:chgData name="Nino Philip Ramones" userId="1068934f-e3b4-4e88-ba23-4cb57230c594" providerId="ADAL" clId="{8CB2B8AF-A82A-44C4-8ACE-B3900E30AC94}" dt="2023-03-10T09:03:23.153" v="9290" actId="478"/>
          <ac:spMkLst>
            <pc:docMk/>
            <pc:sldMk cId="3443818821" sldId="273"/>
            <ac:spMk id="15" creationId="{193EE4D7-15E9-5C31-3D06-03F1EAB927A2}"/>
          </ac:spMkLst>
        </pc:spChg>
        <pc:spChg chg="del">
          <ac:chgData name="Nino Philip Ramones" userId="1068934f-e3b4-4e88-ba23-4cb57230c594" providerId="ADAL" clId="{8CB2B8AF-A82A-44C4-8ACE-B3900E30AC94}" dt="2023-03-10T08:04:22.458" v="8197" actId="478"/>
          <ac:spMkLst>
            <pc:docMk/>
            <pc:sldMk cId="3443818821" sldId="273"/>
            <ac:spMk id="32" creationId="{BE0F2D78-7E52-801A-9364-1A86C289BFBB}"/>
          </ac:spMkLst>
        </pc:spChg>
        <pc:picChg chg="add mod">
          <ac:chgData name="Nino Philip Ramones" userId="1068934f-e3b4-4e88-ba23-4cb57230c594" providerId="ADAL" clId="{8CB2B8AF-A82A-44C4-8ACE-B3900E30AC94}" dt="2023-03-10T09:14:21.449" v="10040" actId="1035"/>
          <ac:picMkLst>
            <pc:docMk/>
            <pc:sldMk cId="3443818821" sldId="273"/>
            <ac:picMk id="7" creationId="{AD3D76C6-9111-53AC-40E9-02140444FC4C}"/>
          </ac:picMkLst>
        </pc:picChg>
        <pc:picChg chg="del">
          <ac:chgData name="Nino Philip Ramones" userId="1068934f-e3b4-4e88-ba23-4cb57230c594" providerId="ADAL" clId="{8CB2B8AF-A82A-44C4-8ACE-B3900E30AC94}" dt="2023-03-10T08:04:22.458" v="8197" actId="478"/>
          <ac:picMkLst>
            <pc:docMk/>
            <pc:sldMk cId="3443818821" sldId="273"/>
            <ac:picMk id="17" creationId="{8C386B1F-FA73-362E-7B94-37CDA4854262}"/>
          </ac:picMkLst>
        </pc:picChg>
        <pc:picChg chg="del">
          <ac:chgData name="Nino Philip Ramones" userId="1068934f-e3b4-4e88-ba23-4cb57230c594" providerId="ADAL" clId="{8CB2B8AF-A82A-44C4-8ACE-B3900E30AC94}" dt="2023-03-10T08:04:22.458" v="8197" actId="478"/>
          <ac:picMkLst>
            <pc:docMk/>
            <pc:sldMk cId="3443818821" sldId="273"/>
            <ac:picMk id="31" creationId="{7B4E433E-6B7F-E8E9-F0D7-5F0B7CD27CAE}"/>
          </ac:picMkLst>
        </pc:picChg>
      </pc:sldChg>
      <pc:sldChg chg="addSp delSp modSp add mod">
        <pc:chgData name="Nino Philip Ramones" userId="1068934f-e3b4-4e88-ba23-4cb57230c594" providerId="ADAL" clId="{8CB2B8AF-A82A-44C4-8ACE-B3900E30AC94}" dt="2023-03-10T12:52:03.499" v="16225" actId="2711"/>
        <pc:sldMkLst>
          <pc:docMk/>
          <pc:sldMk cId="2667507021" sldId="274"/>
        </pc:sldMkLst>
        <pc:spChg chg="mod">
          <ac:chgData name="Nino Philip Ramones" userId="1068934f-e3b4-4e88-ba23-4cb57230c594" providerId="ADAL" clId="{8CB2B8AF-A82A-44C4-8ACE-B3900E30AC94}" dt="2023-03-10T12:52:03.499" v="16225" actId="2711"/>
          <ac:spMkLst>
            <pc:docMk/>
            <pc:sldMk cId="2667507021" sldId="274"/>
            <ac:spMk id="6" creationId="{1C139C71-43D8-DA15-F46A-8598CDF1F78A}"/>
          </ac:spMkLst>
        </pc:spChg>
        <pc:spChg chg="del">
          <ac:chgData name="Nino Philip Ramones" userId="1068934f-e3b4-4e88-ba23-4cb57230c594" providerId="ADAL" clId="{8CB2B8AF-A82A-44C4-8ACE-B3900E30AC94}" dt="2023-03-10T09:35:39.480" v="10763" actId="478"/>
          <ac:spMkLst>
            <pc:docMk/>
            <pc:sldMk cId="2667507021" sldId="274"/>
            <ac:spMk id="8" creationId="{32B64BE8-E37B-9676-4EB5-17CAABB97627}"/>
          </ac:spMkLst>
        </pc:spChg>
        <pc:spChg chg="add mod">
          <ac:chgData name="Nino Philip Ramones" userId="1068934f-e3b4-4e88-ba23-4cb57230c594" providerId="ADAL" clId="{8CB2B8AF-A82A-44C4-8ACE-B3900E30AC94}" dt="2023-03-10T09:52:32.707" v="11404" actId="164"/>
          <ac:spMkLst>
            <pc:docMk/>
            <pc:sldMk cId="2667507021" sldId="274"/>
            <ac:spMk id="19" creationId="{B15A38C8-A65F-65D6-332D-9EFFBC6DCFD8}"/>
          </ac:spMkLst>
        </pc:spChg>
        <pc:spChg chg="add mod">
          <ac:chgData name="Nino Philip Ramones" userId="1068934f-e3b4-4e88-ba23-4cb57230c594" providerId="ADAL" clId="{8CB2B8AF-A82A-44C4-8ACE-B3900E30AC94}" dt="2023-03-10T09:52:32.707" v="11404" actId="164"/>
          <ac:spMkLst>
            <pc:docMk/>
            <pc:sldMk cId="2667507021" sldId="274"/>
            <ac:spMk id="20" creationId="{85806DA9-5C83-EC88-E43F-5DB6AE6FF2BA}"/>
          </ac:spMkLst>
        </pc:spChg>
        <pc:spChg chg="add mod">
          <ac:chgData name="Nino Philip Ramones" userId="1068934f-e3b4-4e88-ba23-4cb57230c594" providerId="ADAL" clId="{8CB2B8AF-A82A-44C4-8ACE-B3900E30AC94}" dt="2023-03-10T09:52:32.707" v="11404" actId="164"/>
          <ac:spMkLst>
            <pc:docMk/>
            <pc:sldMk cId="2667507021" sldId="274"/>
            <ac:spMk id="21" creationId="{CE94F37A-0EDA-4836-9838-2C23E3A7944C}"/>
          </ac:spMkLst>
        </pc:spChg>
        <pc:spChg chg="add mod">
          <ac:chgData name="Nino Philip Ramones" userId="1068934f-e3b4-4e88-ba23-4cb57230c594" providerId="ADAL" clId="{8CB2B8AF-A82A-44C4-8ACE-B3900E30AC94}" dt="2023-03-10T09:52:32.707" v="11404" actId="164"/>
          <ac:spMkLst>
            <pc:docMk/>
            <pc:sldMk cId="2667507021" sldId="274"/>
            <ac:spMk id="22" creationId="{94585FFC-6D2B-E65E-C96F-586156DF9CF5}"/>
          </ac:spMkLst>
        </pc:spChg>
        <pc:spChg chg="add mod">
          <ac:chgData name="Nino Philip Ramones" userId="1068934f-e3b4-4e88-ba23-4cb57230c594" providerId="ADAL" clId="{8CB2B8AF-A82A-44C4-8ACE-B3900E30AC94}" dt="2023-03-10T09:52:32.707" v="11404" actId="164"/>
          <ac:spMkLst>
            <pc:docMk/>
            <pc:sldMk cId="2667507021" sldId="274"/>
            <ac:spMk id="23" creationId="{2E56D393-C2F9-505D-CEDA-39117BC1B0B6}"/>
          </ac:spMkLst>
        </pc:spChg>
        <pc:spChg chg="add mod">
          <ac:chgData name="Nino Philip Ramones" userId="1068934f-e3b4-4e88-ba23-4cb57230c594" providerId="ADAL" clId="{8CB2B8AF-A82A-44C4-8ACE-B3900E30AC94}" dt="2023-03-10T09:52:32.707" v="11404" actId="164"/>
          <ac:spMkLst>
            <pc:docMk/>
            <pc:sldMk cId="2667507021" sldId="274"/>
            <ac:spMk id="24" creationId="{24AE1E7B-C88E-5CE4-E53E-32EB0A2F4CEF}"/>
          </ac:spMkLst>
        </pc:spChg>
        <pc:spChg chg="add mod">
          <ac:chgData name="Nino Philip Ramones" userId="1068934f-e3b4-4e88-ba23-4cb57230c594" providerId="ADAL" clId="{8CB2B8AF-A82A-44C4-8ACE-B3900E30AC94}" dt="2023-03-10T09:52:32.707" v="11404" actId="164"/>
          <ac:spMkLst>
            <pc:docMk/>
            <pc:sldMk cId="2667507021" sldId="274"/>
            <ac:spMk id="25" creationId="{8267DF8C-21E6-FB68-77FD-EFD19737A019}"/>
          </ac:spMkLst>
        </pc:spChg>
        <pc:spChg chg="add mod">
          <ac:chgData name="Nino Philip Ramones" userId="1068934f-e3b4-4e88-ba23-4cb57230c594" providerId="ADAL" clId="{8CB2B8AF-A82A-44C4-8ACE-B3900E30AC94}" dt="2023-03-10T09:52:32.707" v="11404" actId="164"/>
          <ac:spMkLst>
            <pc:docMk/>
            <pc:sldMk cId="2667507021" sldId="274"/>
            <ac:spMk id="26" creationId="{432B6802-D17F-D37F-463C-0092A34841F5}"/>
          </ac:spMkLst>
        </pc:spChg>
        <pc:grpChg chg="del">
          <ac:chgData name="Nino Philip Ramones" userId="1068934f-e3b4-4e88-ba23-4cb57230c594" providerId="ADAL" clId="{8CB2B8AF-A82A-44C4-8ACE-B3900E30AC94}" dt="2023-03-10T09:35:42.383" v="10764" actId="478"/>
          <ac:grpSpMkLst>
            <pc:docMk/>
            <pc:sldMk cId="2667507021" sldId="274"/>
            <ac:grpSpMk id="10" creationId="{EF7D32B1-2BE2-62C9-1639-CBA2317C664E}"/>
          </ac:grpSpMkLst>
        </pc:grpChg>
        <pc:grpChg chg="del">
          <ac:chgData name="Nino Philip Ramones" userId="1068934f-e3b4-4e88-ba23-4cb57230c594" providerId="ADAL" clId="{8CB2B8AF-A82A-44C4-8ACE-B3900E30AC94}" dt="2023-03-10T09:35:42.383" v="10764" actId="478"/>
          <ac:grpSpMkLst>
            <pc:docMk/>
            <pc:sldMk cId="2667507021" sldId="274"/>
            <ac:grpSpMk id="14" creationId="{0CDE1357-B503-27A5-2291-8FB4E183DE66}"/>
          </ac:grpSpMkLst>
        </pc:grpChg>
        <pc:grpChg chg="add mod">
          <ac:chgData name="Nino Philip Ramones" userId="1068934f-e3b4-4e88-ba23-4cb57230c594" providerId="ADAL" clId="{8CB2B8AF-A82A-44C4-8ACE-B3900E30AC94}" dt="2023-03-10T09:52:32.707" v="11404" actId="164"/>
          <ac:grpSpMkLst>
            <pc:docMk/>
            <pc:sldMk cId="2667507021" sldId="274"/>
            <ac:grpSpMk id="18" creationId="{7D0A2EEA-2CFC-F682-1F9E-2D17C68AB9F9}"/>
          </ac:grpSpMkLst>
        </pc:grpChg>
        <pc:grpChg chg="add mod">
          <ac:chgData name="Nino Philip Ramones" userId="1068934f-e3b4-4e88-ba23-4cb57230c594" providerId="ADAL" clId="{8CB2B8AF-A82A-44C4-8ACE-B3900E30AC94}" dt="2023-03-10T09:52:55.198" v="11410" actId="1036"/>
          <ac:grpSpMkLst>
            <pc:docMk/>
            <pc:sldMk cId="2667507021" sldId="274"/>
            <ac:grpSpMk id="27" creationId="{2526845E-0B01-D685-F863-58009154941E}"/>
          </ac:grpSpMkLst>
        </pc:grpChg>
        <pc:picChg chg="add mod modCrop">
          <ac:chgData name="Nino Philip Ramones" userId="1068934f-e3b4-4e88-ba23-4cb57230c594" providerId="ADAL" clId="{8CB2B8AF-A82A-44C4-8ACE-B3900E30AC94}" dt="2023-03-10T09:38:05.724" v="10802" actId="164"/>
          <ac:picMkLst>
            <pc:docMk/>
            <pc:sldMk cId="2667507021" sldId="274"/>
            <ac:picMk id="15" creationId="{24DA3179-8C0A-2F5F-13EE-1192022EB930}"/>
          </ac:picMkLst>
        </pc:picChg>
        <pc:picChg chg="add mod modCrop">
          <ac:chgData name="Nino Philip Ramones" userId="1068934f-e3b4-4e88-ba23-4cb57230c594" providerId="ADAL" clId="{8CB2B8AF-A82A-44C4-8ACE-B3900E30AC94}" dt="2023-03-10T09:38:05.724" v="10802" actId="164"/>
          <ac:picMkLst>
            <pc:docMk/>
            <pc:sldMk cId="2667507021" sldId="274"/>
            <ac:picMk id="17" creationId="{2BD66BC6-F8E9-B5A2-8CCB-6F110FA6E4D0}"/>
          </ac:picMkLst>
        </pc:picChg>
      </pc:sldChg>
      <pc:sldChg chg="addSp delSp modSp add mod ord">
        <pc:chgData name="Nino Philip Ramones" userId="1068934f-e3b4-4e88-ba23-4cb57230c594" providerId="ADAL" clId="{8CB2B8AF-A82A-44C4-8ACE-B3900E30AC94}" dt="2023-03-10T12:46:45.793" v="16214" actId="2711"/>
        <pc:sldMkLst>
          <pc:docMk/>
          <pc:sldMk cId="1177777954" sldId="275"/>
        </pc:sldMkLst>
        <pc:spChg chg="mod">
          <ac:chgData name="Nino Philip Ramones" userId="1068934f-e3b4-4e88-ba23-4cb57230c594" providerId="ADAL" clId="{8CB2B8AF-A82A-44C4-8ACE-B3900E30AC94}" dt="2023-03-10T12:46:45.793" v="16214" actId="2711"/>
          <ac:spMkLst>
            <pc:docMk/>
            <pc:sldMk cId="1177777954" sldId="275"/>
            <ac:spMk id="6" creationId="{1C139C71-43D8-DA15-F46A-8598CDF1F78A}"/>
          </ac:spMkLst>
        </pc:spChg>
        <pc:spChg chg="mod topLvl">
          <ac:chgData name="Nino Philip Ramones" userId="1068934f-e3b4-4e88-ba23-4cb57230c594" providerId="ADAL" clId="{8CB2B8AF-A82A-44C4-8ACE-B3900E30AC94}" dt="2023-03-10T10:08:05.992" v="12133" actId="20577"/>
          <ac:spMkLst>
            <pc:docMk/>
            <pc:sldMk cId="1177777954" sldId="275"/>
            <ac:spMk id="12" creationId="{AD7D5167-17EB-F762-000C-3D04B918107A}"/>
          </ac:spMkLst>
        </pc:spChg>
        <pc:spChg chg="mod topLvl">
          <ac:chgData name="Nino Philip Ramones" userId="1068934f-e3b4-4e88-ba23-4cb57230c594" providerId="ADAL" clId="{8CB2B8AF-A82A-44C4-8ACE-B3900E30AC94}" dt="2023-03-10T09:57:52.215" v="11455" actId="164"/>
          <ac:spMkLst>
            <pc:docMk/>
            <pc:sldMk cId="1177777954" sldId="275"/>
            <ac:spMk id="13" creationId="{E7B50B3A-133F-FA4D-C075-BA62ED3FA83D}"/>
          </ac:spMkLst>
        </pc:spChg>
        <pc:grpChg chg="del mod topLvl">
          <ac:chgData name="Nino Philip Ramones" userId="1068934f-e3b4-4e88-ba23-4cb57230c594" providerId="ADAL" clId="{8CB2B8AF-A82A-44C4-8ACE-B3900E30AC94}" dt="2023-03-10T09:54:25.760" v="11427" actId="165"/>
          <ac:grpSpMkLst>
            <pc:docMk/>
            <pc:sldMk cId="1177777954" sldId="275"/>
            <ac:grpSpMk id="10" creationId="{EF7D32B1-2BE2-62C9-1639-CBA2317C664E}"/>
          </ac:grpSpMkLst>
        </pc:grpChg>
        <pc:grpChg chg="del mod topLvl">
          <ac:chgData name="Nino Philip Ramones" userId="1068934f-e3b4-4e88-ba23-4cb57230c594" providerId="ADAL" clId="{8CB2B8AF-A82A-44C4-8ACE-B3900E30AC94}" dt="2023-03-10T09:54:30.193" v="11428" actId="165"/>
          <ac:grpSpMkLst>
            <pc:docMk/>
            <pc:sldMk cId="1177777954" sldId="275"/>
            <ac:grpSpMk id="14" creationId="{0CDE1357-B503-27A5-2291-8FB4E183DE66}"/>
          </ac:grpSpMkLst>
        </pc:grpChg>
        <pc:grpChg chg="add del mod">
          <ac:chgData name="Nino Philip Ramones" userId="1068934f-e3b4-4e88-ba23-4cb57230c594" providerId="ADAL" clId="{8CB2B8AF-A82A-44C4-8ACE-B3900E30AC94}" dt="2023-03-10T09:54:22.356" v="11426" actId="165"/>
          <ac:grpSpMkLst>
            <pc:docMk/>
            <pc:sldMk cId="1177777954" sldId="275"/>
            <ac:grpSpMk id="18" creationId="{3E2E4942-CCBF-44EE-91A5-7EC09DF6428B}"/>
          </ac:grpSpMkLst>
        </pc:grpChg>
        <pc:grpChg chg="add mod">
          <ac:chgData name="Nino Philip Ramones" userId="1068934f-e3b4-4e88-ba23-4cb57230c594" providerId="ADAL" clId="{8CB2B8AF-A82A-44C4-8ACE-B3900E30AC94}" dt="2023-03-10T10:10:12.851" v="12261" actId="1036"/>
          <ac:grpSpMkLst>
            <pc:docMk/>
            <pc:sldMk cId="1177777954" sldId="275"/>
            <ac:grpSpMk id="19" creationId="{FCB3A31E-2CF9-20C3-AFA9-D2FFCF8A723E}"/>
          </ac:grpSpMkLst>
        </pc:grpChg>
        <pc:picChg chg="del mod topLvl">
          <ac:chgData name="Nino Philip Ramones" userId="1068934f-e3b4-4e88-ba23-4cb57230c594" providerId="ADAL" clId="{8CB2B8AF-A82A-44C4-8ACE-B3900E30AC94}" dt="2023-03-10T09:54:35.439" v="11429" actId="478"/>
          <ac:picMkLst>
            <pc:docMk/>
            <pc:sldMk cId="1177777954" sldId="275"/>
            <ac:picMk id="9" creationId="{F01F766F-EF1F-068B-8B3D-A6405D4F5958}"/>
          </ac:picMkLst>
        </pc:picChg>
        <pc:picChg chg="del mod topLvl">
          <ac:chgData name="Nino Philip Ramones" userId="1068934f-e3b4-4e88-ba23-4cb57230c594" providerId="ADAL" clId="{8CB2B8AF-A82A-44C4-8ACE-B3900E30AC94}" dt="2023-03-10T09:54:35.439" v="11429" actId="478"/>
          <ac:picMkLst>
            <pc:docMk/>
            <pc:sldMk cId="1177777954" sldId="275"/>
            <ac:picMk id="11" creationId="{C3F760BF-A504-3095-E051-87A6803F8C03}"/>
          </ac:picMkLst>
        </pc:picChg>
        <pc:picChg chg="add mod ord">
          <ac:chgData name="Nino Philip Ramones" userId="1068934f-e3b4-4e88-ba23-4cb57230c594" providerId="ADAL" clId="{8CB2B8AF-A82A-44C4-8ACE-B3900E30AC94}" dt="2023-03-10T09:57:52.215" v="11455" actId="164"/>
          <ac:picMkLst>
            <pc:docMk/>
            <pc:sldMk cId="1177777954" sldId="275"/>
            <ac:picMk id="15" creationId="{4D4C0BBB-B035-C03F-1635-72E483087697}"/>
          </ac:picMkLst>
        </pc:picChg>
        <pc:picChg chg="add mod ord">
          <ac:chgData name="Nino Philip Ramones" userId="1068934f-e3b4-4e88-ba23-4cb57230c594" providerId="ADAL" clId="{8CB2B8AF-A82A-44C4-8ACE-B3900E30AC94}" dt="2023-03-10T09:57:52.215" v="11455" actId="164"/>
          <ac:picMkLst>
            <pc:docMk/>
            <pc:sldMk cId="1177777954" sldId="275"/>
            <ac:picMk id="17" creationId="{7AB7EA34-6FDB-6576-F865-085BFEFF8DB1}"/>
          </ac:picMkLst>
        </pc:picChg>
      </pc:sldChg>
      <pc:sldChg chg="addSp delSp modSp add mod ord">
        <pc:chgData name="Nino Philip Ramones" userId="1068934f-e3b4-4e88-ba23-4cb57230c594" providerId="ADAL" clId="{8CB2B8AF-A82A-44C4-8ACE-B3900E30AC94}" dt="2023-03-10T12:53:38.066" v="16233" actId="2711"/>
        <pc:sldMkLst>
          <pc:docMk/>
          <pc:sldMk cId="2937963568" sldId="276"/>
        </pc:sldMkLst>
        <pc:spChg chg="mod">
          <ac:chgData name="Nino Philip Ramones" userId="1068934f-e3b4-4e88-ba23-4cb57230c594" providerId="ADAL" clId="{8CB2B8AF-A82A-44C4-8ACE-B3900E30AC94}" dt="2023-03-10T12:53:38.066" v="16233" actId="2711"/>
          <ac:spMkLst>
            <pc:docMk/>
            <pc:sldMk cId="2937963568" sldId="276"/>
            <ac:spMk id="6" creationId="{1C139C71-43D8-DA15-F46A-8598CDF1F78A}"/>
          </ac:spMkLst>
        </pc:spChg>
        <pc:spChg chg="add mod">
          <ac:chgData name="Nino Philip Ramones" userId="1068934f-e3b4-4e88-ba23-4cb57230c594" providerId="ADAL" clId="{8CB2B8AF-A82A-44C4-8ACE-B3900E30AC94}" dt="2023-03-10T10:39:29.480" v="13042" actId="164"/>
          <ac:spMkLst>
            <pc:docMk/>
            <pc:sldMk cId="2937963568" sldId="276"/>
            <ac:spMk id="9" creationId="{D7B748DE-C7F9-4993-C68E-2D6176B9CF17}"/>
          </ac:spMkLst>
        </pc:spChg>
        <pc:spChg chg="add mod">
          <ac:chgData name="Nino Philip Ramones" userId="1068934f-e3b4-4e88-ba23-4cb57230c594" providerId="ADAL" clId="{8CB2B8AF-A82A-44C4-8ACE-B3900E30AC94}" dt="2023-03-10T10:39:29.480" v="13042" actId="164"/>
          <ac:spMkLst>
            <pc:docMk/>
            <pc:sldMk cId="2937963568" sldId="276"/>
            <ac:spMk id="10" creationId="{E37A7810-8182-90CC-4F4B-B9D824C2F463}"/>
          </ac:spMkLst>
        </pc:spChg>
        <pc:spChg chg="add del mod">
          <ac:chgData name="Nino Philip Ramones" userId="1068934f-e3b4-4e88-ba23-4cb57230c594" providerId="ADAL" clId="{8CB2B8AF-A82A-44C4-8ACE-B3900E30AC94}" dt="2023-03-10T10:22:30.222" v="12324" actId="478"/>
          <ac:spMkLst>
            <pc:docMk/>
            <pc:sldMk cId="2937963568" sldId="276"/>
            <ac:spMk id="11" creationId="{F4527C03-C180-1A96-9CC4-1E06AE470B12}"/>
          </ac:spMkLst>
        </pc:spChg>
        <pc:spChg chg="add del mod">
          <ac:chgData name="Nino Philip Ramones" userId="1068934f-e3b4-4e88-ba23-4cb57230c594" providerId="ADAL" clId="{8CB2B8AF-A82A-44C4-8ACE-B3900E30AC94}" dt="2023-03-10T10:22:30.222" v="12324" actId="478"/>
          <ac:spMkLst>
            <pc:docMk/>
            <pc:sldMk cId="2937963568" sldId="276"/>
            <ac:spMk id="12" creationId="{879A5533-5BF3-2180-39B0-4452DE6616D3}"/>
          </ac:spMkLst>
        </pc:spChg>
        <pc:grpChg chg="add mod">
          <ac:chgData name="Nino Philip Ramones" userId="1068934f-e3b4-4e88-ba23-4cb57230c594" providerId="ADAL" clId="{8CB2B8AF-A82A-44C4-8ACE-B3900E30AC94}" dt="2023-03-10T10:39:36.447" v="13044" actId="1036"/>
          <ac:grpSpMkLst>
            <pc:docMk/>
            <pc:sldMk cId="2937963568" sldId="276"/>
            <ac:grpSpMk id="14" creationId="{34CA52C8-C713-C249-050F-5B3E011AE13B}"/>
          </ac:grpSpMkLst>
        </pc:grpChg>
        <pc:grpChg chg="del">
          <ac:chgData name="Nino Philip Ramones" userId="1068934f-e3b4-4e88-ba23-4cb57230c594" providerId="ADAL" clId="{8CB2B8AF-A82A-44C4-8ACE-B3900E30AC94}" dt="2023-03-10T10:14:45.905" v="12303" actId="478"/>
          <ac:grpSpMkLst>
            <pc:docMk/>
            <pc:sldMk cId="2937963568" sldId="276"/>
            <ac:grpSpMk id="27" creationId="{2526845E-0B01-D685-F863-58009154941E}"/>
          </ac:grpSpMkLst>
        </pc:grpChg>
        <pc:picChg chg="add mod">
          <ac:chgData name="Nino Philip Ramones" userId="1068934f-e3b4-4e88-ba23-4cb57230c594" providerId="ADAL" clId="{8CB2B8AF-A82A-44C4-8ACE-B3900E30AC94}" dt="2023-03-10T10:39:29.480" v="13042" actId="164"/>
          <ac:picMkLst>
            <pc:docMk/>
            <pc:sldMk cId="2937963568" sldId="276"/>
            <ac:picMk id="8" creationId="{6F6654E2-0BBF-D465-6885-AB1C2FC7E28E}"/>
          </ac:picMkLst>
        </pc:picChg>
        <pc:cxnChg chg="add del mod">
          <ac:chgData name="Nino Philip Ramones" userId="1068934f-e3b4-4e88-ba23-4cb57230c594" providerId="ADAL" clId="{8CB2B8AF-A82A-44C4-8ACE-B3900E30AC94}" dt="2023-03-10T10:38:06.019" v="12928" actId="478"/>
          <ac:cxnSpMkLst>
            <pc:docMk/>
            <pc:sldMk cId="2937963568" sldId="276"/>
            <ac:cxnSpMk id="13" creationId="{82CB3590-AE72-4412-007C-EF3FD4585CE5}"/>
          </ac:cxnSpMkLst>
        </pc:cxnChg>
      </pc:sldChg>
      <pc:sldChg chg="addSp modSp add mod ord">
        <pc:chgData name="Nino Philip Ramones" userId="1068934f-e3b4-4e88-ba23-4cb57230c594" providerId="ADAL" clId="{8CB2B8AF-A82A-44C4-8ACE-B3900E30AC94}" dt="2023-03-10T12:46:26.167" v="16213" actId="2711"/>
        <pc:sldMkLst>
          <pc:docMk/>
          <pc:sldMk cId="3053214848" sldId="277"/>
        </pc:sldMkLst>
        <pc:spChg chg="mod">
          <ac:chgData name="Nino Philip Ramones" userId="1068934f-e3b4-4e88-ba23-4cb57230c594" providerId="ADAL" clId="{8CB2B8AF-A82A-44C4-8ACE-B3900E30AC94}" dt="2023-03-10T12:46:26.167" v="16213" actId="2711"/>
          <ac:spMkLst>
            <pc:docMk/>
            <pc:sldMk cId="3053214848" sldId="277"/>
            <ac:spMk id="6" creationId="{1C139C71-43D8-DA15-F46A-8598CDF1F78A}"/>
          </ac:spMkLst>
        </pc:spChg>
        <pc:spChg chg="mod">
          <ac:chgData name="Nino Philip Ramones" userId="1068934f-e3b4-4e88-ba23-4cb57230c594" providerId="ADAL" clId="{8CB2B8AF-A82A-44C4-8ACE-B3900E30AC94}" dt="2023-03-10T10:41:33.554" v="13067" actId="20577"/>
          <ac:spMkLst>
            <pc:docMk/>
            <pc:sldMk cId="3053214848" sldId="277"/>
            <ac:spMk id="8" creationId="{32B64BE8-E37B-9676-4EB5-17CAABB97627}"/>
          </ac:spMkLst>
        </pc:spChg>
        <pc:spChg chg="mod">
          <ac:chgData name="Nino Philip Ramones" userId="1068934f-e3b4-4e88-ba23-4cb57230c594" providerId="ADAL" clId="{8CB2B8AF-A82A-44C4-8ACE-B3900E30AC94}" dt="2023-03-10T10:45:29.322" v="13286" actId="20577"/>
          <ac:spMkLst>
            <pc:docMk/>
            <pc:sldMk cId="3053214848" sldId="277"/>
            <ac:spMk id="13" creationId="{E7B50B3A-133F-FA4D-C075-BA62ED3FA83D}"/>
          </ac:spMkLst>
        </pc:spChg>
        <pc:picChg chg="add mod">
          <ac:chgData name="Nino Philip Ramones" userId="1068934f-e3b4-4e88-ba23-4cb57230c594" providerId="ADAL" clId="{8CB2B8AF-A82A-44C4-8ACE-B3900E30AC94}" dt="2023-03-10T10:42:02.340" v="13072" actId="14100"/>
          <ac:picMkLst>
            <pc:docMk/>
            <pc:sldMk cId="3053214848" sldId="277"/>
            <ac:picMk id="15" creationId="{1EB88930-A639-691E-0FCA-B6C35CBC3F9D}"/>
          </ac:picMkLst>
        </pc:picChg>
      </pc:sldChg>
      <pc:sldChg chg="addSp delSp modSp add mod ord">
        <pc:chgData name="Nino Philip Ramones" userId="1068934f-e3b4-4e88-ba23-4cb57230c594" providerId="ADAL" clId="{8CB2B8AF-A82A-44C4-8ACE-B3900E30AC94}" dt="2023-03-10T12:54:05.880" v="16236" actId="2711"/>
        <pc:sldMkLst>
          <pc:docMk/>
          <pc:sldMk cId="589416536" sldId="278"/>
        </pc:sldMkLst>
        <pc:spChg chg="mod">
          <ac:chgData name="Nino Philip Ramones" userId="1068934f-e3b4-4e88-ba23-4cb57230c594" providerId="ADAL" clId="{8CB2B8AF-A82A-44C4-8ACE-B3900E30AC94}" dt="2023-03-10T12:54:05.880" v="16236" actId="2711"/>
          <ac:spMkLst>
            <pc:docMk/>
            <pc:sldMk cId="589416536" sldId="278"/>
            <ac:spMk id="6" creationId="{1C139C71-43D8-DA15-F46A-8598CDF1F78A}"/>
          </ac:spMkLst>
        </pc:spChg>
        <pc:spChg chg="del">
          <ac:chgData name="Nino Philip Ramones" userId="1068934f-e3b4-4e88-ba23-4cb57230c594" providerId="ADAL" clId="{8CB2B8AF-A82A-44C4-8ACE-B3900E30AC94}" dt="2023-03-10T11:07:11.743" v="14143" actId="478"/>
          <ac:spMkLst>
            <pc:docMk/>
            <pc:sldMk cId="589416536" sldId="278"/>
            <ac:spMk id="19" creationId="{B15A38C8-A65F-65D6-332D-9EFFBC6DCFD8}"/>
          </ac:spMkLst>
        </pc:spChg>
        <pc:spChg chg="del">
          <ac:chgData name="Nino Philip Ramones" userId="1068934f-e3b4-4e88-ba23-4cb57230c594" providerId="ADAL" clId="{8CB2B8AF-A82A-44C4-8ACE-B3900E30AC94}" dt="2023-03-10T11:07:11.743" v="14143" actId="478"/>
          <ac:spMkLst>
            <pc:docMk/>
            <pc:sldMk cId="589416536" sldId="278"/>
            <ac:spMk id="20" creationId="{85806DA9-5C83-EC88-E43F-5DB6AE6FF2BA}"/>
          </ac:spMkLst>
        </pc:spChg>
        <pc:spChg chg="del">
          <ac:chgData name="Nino Philip Ramones" userId="1068934f-e3b4-4e88-ba23-4cb57230c594" providerId="ADAL" clId="{8CB2B8AF-A82A-44C4-8ACE-B3900E30AC94}" dt="2023-03-10T11:07:11.743" v="14143" actId="478"/>
          <ac:spMkLst>
            <pc:docMk/>
            <pc:sldMk cId="589416536" sldId="278"/>
            <ac:spMk id="21" creationId="{CE94F37A-0EDA-4836-9838-2C23E3A7944C}"/>
          </ac:spMkLst>
        </pc:spChg>
        <pc:spChg chg="del">
          <ac:chgData name="Nino Philip Ramones" userId="1068934f-e3b4-4e88-ba23-4cb57230c594" providerId="ADAL" clId="{8CB2B8AF-A82A-44C4-8ACE-B3900E30AC94}" dt="2023-03-10T11:07:11.743" v="14143" actId="478"/>
          <ac:spMkLst>
            <pc:docMk/>
            <pc:sldMk cId="589416536" sldId="278"/>
            <ac:spMk id="22" creationId="{94585FFC-6D2B-E65E-C96F-586156DF9CF5}"/>
          </ac:spMkLst>
        </pc:spChg>
        <pc:spChg chg="del">
          <ac:chgData name="Nino Philip Ramones" userId="1068934f-e3b4-4e88-ba23-4cb57230c594" providerId="ADAL" clId="{8CB2B8AF-A82A-44C4-8ACE-B3900E30AC94}" dt="2023-03-10T11:07:11.743" v="14143" actId="478"/>
          <ac:spMkLst>
            <pc:docMk/>
            <pc:sldMk cId="589416536" sldId="278"/>
            <ac:spMk id="23" creationId="{2E56D393-C2F9-505D-CEDA-39117BC1B0B6}"/>
          </ac:spMkLst>
        </pc:spChg>
        <pc:spChg chg="del">
          <ac:chgData name="Nino Philip Ramones" userId="1068934f-e3b4-4e88-ba23-4cb57230c594" providerId="ADAL" clId="{8CB2B8AF-A82A-44C4-8ACE-B3900E30AC94}" dt="2023-03-10T11:07:11.743" v="14143" actId="478"/>
          <ac:spMkLst>
            <pc:docMk/>
            <pc:sldMk cId="589416536" sldId="278"/>
            <ac:spMk id="24" creationId="{24AE1E7B-C88E-5CE4-E53E-32EB0A2F4CEF}"/>
          </ac:spMkLst>
        </pc:spChg>
        <pc:spChg chg="del">
          <ac:chgData name="Nino Philip Ramones" userId="1068934f-e3b4-4e88-ba23-4cb57230c594" providerId="ADAL" clId="{8CB2B8AF-A82A-44C4-8ACE-B3900E30AC94}" dt="2023-03-10T11:07:11.743" v="14143" actId="478"/>
          <ac:spMkLst>
            <pc:docMk/>
            <pc:sldMk cId="589416536" sldId="278"/>
            <ac:spMk id="25" creationId="{8267DF8C-21E6-FB68-77FD-EFD19737A019}"/>
          </ac:spMkLst>
        </pc:spChg>
        <pc:spChg chg="del mod topLvl">
          <ac:chgData name="Nino Philip Ramones" userId="1068934f-e3b4-4e88-ba23-4cb57230c594" providerId="ADAL" clId="{8CB2B8AF-A82A-44C4-8ACE-B3900E30AC94}" dt="2023-03-10T11:23:09.033" v="14215" actId="478"/>
          <ac:spMkLst>
            <pc:docMk/>
            <pc:sldMk cId="589416536" sldId="278"/>
            <ac:spMk id="26" creationId="{432B6802-D17F-D37F-463C-0092A34841F5}"/>
          </ac:spMkLst>
        </pc:spChg>
        <pc:grpChg chg="add mod">
          <ac:chgData name="Nino Philip Ramones" userId="1068934f-e3b4-4e88-ba23-4cb57230c594" providerId="ADAL" clId="{8CB2B8AF-A82A-44C4-8ACE-B3900E30AC94}" dt="2023-03-10T11:34:30.386" v="15133" actId="1036"/>
          <ac:grpSpMkLst>
            <pc:docMk/>
            <pc:sldMk cId="589416536" sldId="278"/>
            <ac:grpSpMk id="9" creationId="{D8F08FAD-C798-7881-2F7F-E0E15A3C7974}"/>
          </ac:grpSpMkLst>
        </pc:grpChg>
        <pc:grpChg chg="del">
          <ac:chgData name="Nino Philip Ramones" userId="1068934f-e3b4-4e88-ba23-4cb57230c594" providerId="ADAL" clId="{8CB2B8AF-A82A-44C4-8ACE-B3900E30AC94}" dt="2023-03-10T11:07:14.689" v="14144" actId="478"/>
          <ac:grpSpMkLst>
            <pc:docMk/>
            <pc:sldMk cId="589416536" sldId="278"/>
            <ac:grpSpMk id="18" creationId="{7D0A2EEA-2CFC-F682-1F9E-2D17C68AB9F9}"/>
          </ac:grpSpMkLst>
        </pc:grpChg>
        <pc:grpChg chg="del">
          <ac:chgData name="Nino Philip Ramones" userId="1068934f-e3b4-4e88-ba23-4cb57230c594" providerId="ADAL" clId="{8CB2B8AF-A82A-44C4-8ACE-B3900E30AC94}" dt="2023-03-10T11:23:09.033" v="14215" actId="478"/>
          <ac:grpSpMkLst>
            <pc:docMk/>
            <pc:sldMk cId="589416536" sldId="278"/>
            <ac:grpSpMk id="27" creationId="{2526845E-0B01-D685-F863-58009154941E}"/>
          </ac:grpSpMkLst>
        </pc:grpChg>
        <pc:picChg chg="add mod modCrop">
          <ac:chgData name="Nino Philip Ramones" userId="1068934f-e3b4-4e88-ba23-4cb57230c594" providerId="ADAL" clId="{8CB2B8AF-A82A-44C4-8ACE-B3900E30AC94}" dt="2023-03-10T11:34:14.185" v="15122" actId="164"/>
          <ac:picMkLst>
            <pc:docMk/>
            <pc:sldMk cId="589416536" sldId="278"/>
            <ac:picMk id="8" creationId="{D8976520-B2EC-28B0-DDCD-5492B8FB697F}"/>
          </ac:picMkLst>
        </pc:picChg>
        <pc:picChg chg="mod topLvl modCrop">
          <ac:chgData name="Nino Philip Ramones" userId="1068934f-e3b4-4e88-ba23-4cb57230c594" providerId="ADAL" clId="{8CB2B8AF-A82A-44C4-8ACE-B3900E30AC94}" dt="2023-03-10T11:34:14.185" v="15122" actId="164"/>
          <ac:picMkLst>
            <pc:docMk/>
            <pc:sldMk cId="589416536" sldId="278"/>
            <ac:picMk id="15" creationId="{24DA3179-8C0A-2F5F-13EE-1192022EB930}"/>
          </ac:picMkLst>
        </pc:picChg>
        <pc:picChg chg="del">
          <ac:chgData name="Nino Philip Ramones" userId="1068934f-e3b4-4e88-ba23-4cb57230c594" providerId="ADAL" clId="{8CB2B8AF-A82A-44C4-8ACE-B3900E30AC94}" dt="2023-03-10T11:07:14.689" v="14144" actId="478"/>
          <ac:picMkLst>
            <pc:docMk/>
            <pc:sldMk cId="589416536" sldId="278"/>
            <ac:picMk id="17" creationId="{2BD66BC6-F8E9-B5A2-8CCB-6F110FA6E4D0}"/>
          </ac:picMkLst>
        </pc:picChg>
      </pc:sldChg>
      <pc:sldChg chg="addSp delSp modSp add mod ord">
        <pc:chgData name="Nino Philip Ramones" userId="1068934f-e3b4-4e88-ba23-4cb57230c594" providerId="ADAL" clId="{8CB2B8AF-A82A-44C4-8ACE-B3900E30AC94}" dt="2023-03-10T12:58:27.943" v="16430" actId="2711"/>
        <pc:sldMkLst>
          <pc:docMk/>
          <pc:sldMk cId="2668961407" sldId="279"/>
        </pc:sldMkLst>
        <pc:spChg chg="mod">
          <ac:chgData name="Nino Philip Ramones" userId="1068934f-e3b4-4e88-ba23-4cb57230c594" providerId="ADAL" clId="{8CB2B8AF-A82A-44C4-8ACE-B3900E30AC94}" dt="2023-03-10T12:57:49.213" v="16427" actId="2711"/>
          <ac:spMkLst>
            <pc:docMk/>
            <pc:sldMk cId="2668961407" sldId="279"/>
            <ac:spMk id="6" creationId="{1C139C71-43D8-DA15-F46A-8598CDF1F78A}"/>
          </ac:spMkLst>
        </pc:spChg>
        <pc:spChg chg="mod">
          <ac:chgData name="Nino Philip Ramones" userId="1068934f-e3b4-4e88-ba23-4cb57230c594" providerId="ADAL" clId="{8CB2B8AF-A82A-44C4-8ACE-B3900E30AC94}" dt="2023-03-10T11:36:55.330" v="15152" actId="20577"/>
          <ac:spMkLst>
            <pc:docMk/>
            <pc:sldMk cId="2668961407" sldId="279"/>
            <ac:spMk id="8" creationId="{32B64BE8-E37B-9676-4EB5-17CAABB97627}"/>
          </ac:spMkLst>
        </pc:spChg>
        <pc:spChg chg="mod">
          <ac:chgData name="Nino Philip Ramones" userId="1068934f-e3b4-4e88-ba23-4cb57230c594" providerId="ADAL" clId="{8CB2B8AF-A82A-44C4-8ACE-B3900E30AC94}" dt="2023-03-10T11:37:29.142" v="15164" actId="20577"/>
          <ac:spMkLst>
            <pc:docMk/>
            <pc:sldMk cId="2668961407" sldId="279"/>
            <ac:spMk id="13" creationId="{E7B50B3A-133F-FA4D-C075-BA62ED3FA83D}"/>
          </ac:spMkLst>
        </pc:spChg>
        <pc:spChg chg="add mod">
          <ac:chgData name="Nino Philip Ramones" userId="1068934f-e3b4-4e88-ba23-4cb57230c594" providerId="ADAL" clId="{8CB2B8AF-A82A-44C4-8ACE-B3900E30AC94}" dt="2023-03-10T12:58:07.637" v="16428" actId="1582"/>
          <ac:spMkLst>
            <pc:docMk/>
            <pc:sldMk cId="2668961407" sldId="279"/>
            <ac:spMk id="17" creationId="{D6CD9F27-3726-A4CE-B72A-5491ED86E631}"/>
          </ac:spMkLst>
        </pc:spChg>
        <pc:spChg chg="add mod">
          <ac:chgData name="Nino Philip Ramones" userId="1068934f-e3b4-4e88-ba23-4cb57230c594" providerId="ADAL" clId="{8CB2B8AF-A82A-44C4-8ACE-B3900E30AC94}" dt="2023-03-10T12:58:27.943" v="16430" actId="2711"/>
          <ac:spMkLst>
            <pc:docMk/>
            <pc:sldMk cId="2668961407" sldId="279"/>
            <ac:spMk id="18" creationId="{AF367E45-8898-6A0D-8E8D-3F31A44D3CA9}"/>
          </ac:spMkLst>
        </pc:spChg>
        <pc:picChg chg="del">
          <ac:chgData name="Nino Philip Ramones" userId="1068934f-e3b4-4e88-ba23-4cb57230c594" providerId="ADAL" clId="{8CB2B8AF-A82A-44C4-8ACE-B3900E30AC94}" dt="2023-03-10T11:36:58.363" v="15153" actId="478"/>
          <ac:picMkLst>
            <pc:docMk/>
            <pc:sldMk cId="2668961407" sldId="279"/>
            <ac:picMk id="15" creationId="{1EB88930-A639-691E-0FCA-B6C35CBC3F9D}"/>
          </ac:picMkLst>
        </pc:picChg>
        <pc:picChg chg="add mod">
          <ac:chgData name="Nino Philip Ramones" userId="1068934f-e3b4-4e88-ba23-4cb57230c594" providerId="ADAL" clId="{8CB2B8AF-A82A-44C4-8ACE-B3900E30AC94}" dt="2023-03-10T11:37:25.304" v="15158" actId="14100"/>
          <ac:picMkLst>
            <pc:docMk/>
            <pc:sldMk cId="2668961407" sldId="279"/>
            <ac:picMk id="16" creationId="{AC1DEE82-940E-2615-BE26-3E0B6618064F}"/>
          </ac:picMkLst>
        </pc:picChg>
      </pc:sldChg>
      <pc:sldChg chg="addSp delSp modSp add mod ord">
        <pc:chgData name="Nino Philip Ramones" userId="1068934f-e3b4-4e88-ba23-4cb57230c594" providerId="ADAL" clId="{8CB2B8AF-A82A-44C4-8ACE-B3900E30AC94}" dt="2023-03-10T13:16:43.734" v="17198" actId="255"/>
        <pc:sldMkLst>
          <pc:docMk/>
          <pc:sldMk cId="3713819476" sldId="280"/>
        </pc:sldMkLst>
        <pc:spChg chg="mod">
          <ac:chgData name="Nino Philip Ramones" userId="1068934f-e3b4-4e88-ba23-4cb57230c594" providerId="ADAL" clId="{8CB2B8AF-A82A-44C4-8ACE-B3900E30AC94}" dt="2023-03-10T13:16:43.734" v="17198" actId="255"/>
          <ac:spMkLst>
            <pc:docMk/>
            <pc:sldMk cId="3713819476" sldId="280"/>
            <ac:spMk id="6" creationId="{1C139C71-43D8-DA15-F46A-8598CDF1F78A}"/>
          </ac:spMkLst>
        </pc:spChg>
        <pc:grpChg chg="del">
          <ac:chgData name="Nino Philip Ramones" userId="1068934f-e3b4-4e88-ba23-4cb57230c594" providerId="ADAL" clId="{8CB2B8AF-A82A-44C4-8ACE-B3900E30AC94}" dt="2023-03-10T12:58:54.126" v="16434" actId="478"/>
          <ac:grpSpMkLst>
            <pc:docMk/>
            <pc:sldMk cId="3713819476" sldId="280"/>
            <ac:grpSpMk id="9" creationId="{D8F08FAD-C798-7881-2F7F-E0E15A3C7974}"/>
          </ac:grpSpMkLst>
        </pc:grpChg>
        <pc:picChg chg="del topLvl">
          <ac:chgData name="Nino Philip Ramones" userId="1068934f-e3b4-4e88-ba23-4cb57230c594" providerId="ADAL" clId="{8CB2B8AF-A82A-44C4-8ACE-B3900E30AC94}" dt="2023-03-10T12:58:54.126" v="16434" actId="478"/>
          <ac:picMkLst>
            <pc:docMk/>
            <pc:sldMk cId="3713819476" sldId="280"/>
            <ac:picMk id="8" creationId="{D8976520-B2EC-28B0-DDCD-5492B8FB697F}"/>
          </ac:picMkLst>
        </pc:picChg>
        <pc:picChg chg="add mod modCrop">
          <ac:chgData name="Nino Philip Ramones" userId="1068934f-e3b4-4e88-ba23-4cb57230c594" providerId="ADAL" clId="{8CB2B8AF-A82A-44C4-8ACE-B3900E30AC94}" dt="2023-03-10T13:06:19.063" v="16503" actId="1076"/>
          <ac:picMkLst>
            <pc:docMk/>
            <pc:sldMk cId="3713819476" sldId="280"/>
            <ac:picMk id="10" creationId="{2EAB68FA-8686-0460-F630-6BD6B0D44DE3}"/>
          </ac:picMkLst>
        </pc:picChg>
        <pc:picChg chg="topLvl">
          <ac:chgData name="Nino Philip Ramones" userId="1068934f-e3b4-4e88-ba23-4cb57230c594" providerId="ADAL" clId="{8CB2B8AF-A82A-44C4-8ACE-B3900E30AC94}" dt="2023-03-10T12:58:54.126" v="16434" actId="478"/>
          <ac:picMkLst>
            <pc:docMk/>
            <pc:sldMk cId="3713819476" sldId="280"/>
            <ac:picMk id="15" creationId="{24DA3179-8C0A-2F5F-13EE-1192022EB930}"/>
          </ac:picMkLst>
        </pc:picChg>
      </pc:sldChg>
      <pc:sldChg chg="addSp delSp modSp add mod ord">
        <pc:chgData name="Nino Philip Ramones" userId="1068934f-e3b4-4e88-ba23-4cb57230c594" providerId="ADAL" clId="{8CB2B8AF-A82A-44C4-8ACE-B3900E30AC94}" dt="2023-03-10T13:57:49.949" v="20018" actId="2711"/>
        <pc:sldMkLst>
          <pc:docMk/>
          <pc:sldMk cId="3042634148" sldId="281"/>
        </pc:sldMkLst>
        <pc:spChg chg="mod">
          <ac:chgData name="Nino Philip Ramones" userId="1068934f-e3b4-4e88-ba23-4cb57230c594" providerId="ADAL" clId="{8CB2B8AF-A82A-44C4-8ACE-B3900E30AC94}" dt="2023-03-10T13:57:49.949" v="20018" actId="2711"/>
          <ac:spMkLst>
            <pc:docMk/>
            <pc:sldMk cId="3042634148" sldId="281"/>
            <ac:spMk id="6" creationId="{1C139C71-43D8-DA15-F46A-8598CDF1F78A}"/>
          </ac:spMkLst>
        </pc:spChg>
        <pc:spChg chg="add del mod">
          <ac:chgData name="Nino Philip Ramones" userId="1068934f-e3b4-4e88-ba23-4cb57230c594" providerId="ADAL" clId="{8CB2B8AF-A82A-44C4-8ACE-B3900E30AC94}" dt="2023-03-10T13:37:20.150" v="18961" actId="478"/>
          <ac:spMkLst>
            <pc:docMk/>
            <pc:sldMk cId="3042634148" sldId="281"/>
            <ac:spMk id="7" creationId="{7110FBF5-AA77-08B7-6F54-8C1C6143277D}"/>
          </ac:spMkLst>
        </pc:spChg>
        <pc:spChg chg="mod">
          <ac:chgData name="Nino Philip Ramones" userId="1068934f-e3b4-4e88-ba23-4cb57230c594" providerId="ADAL" clId="{8CB2B8AF-A82A-44C4-8ACE-B3900E30AC94}" dt="2023-03-10T13:19:13.682" v="17212" actId="20577"/>
          <ac:spMkLst>
            <pc:docMk/>
            <pc:sldMk cId="3042634148" sldId="281"/>
            <ac:spMk id="8" creationId="{32B64BE8-E37B-9676-4EB5-17CAABB97627}"/>
          </ac:spMkLst>
        </pc:spChg>
        <pc:spChg chg="mod">
          <ac:chgData name="Nino Philip Ramones" userId="1068934f-e3b4-4e88-ba23-4cb57230c594" providerId="ADAL" clId="{8CB2B8AF-A82A-44C4-8ACE-B3900E30AC94}" dt="2023-03-10T13:38:56.699" v="18971"/>
          <ac:spMkLst>
            <pc:docMk/>
            <pc:sldMk cId="3042634148" sldId="281"/>
            <ac:spMk id="11" creationId="{989542B2-3AB0-8C8A-7BA3-D16F4CE19DA4}"/>
          </ac:spMkLst>
        </pc:spChg>
        <pc:spChg chg="mod">
          <ac:chgData name="Nino Philip Ramones" userId="1068934f-e3b4-4e88-ba23-4cb57230c594" providerId="ADAL" clId="{8CB2B8AF-A82A-44C4-8ACE-B3900E30AC94}" dt="2023-03-10T13:38:56.699" v="18971"/>
          <ac:spMkLst>
            <pc:docMk/>
            <pc:sldMk cId="3042634148" sldId="281"/>
            <ac:spMk id="12" creationId="{F60EFD14-C1EC-FEB6-750B-630972B10642}"/>
          </ac:spMkLst>
        </pc:spChg>
        <pc:spChg chg="mod">
          <ac:chgData name="Nino Philip Ramones" userId="1068934f-e3b4-4e88-ba23-4cb57230c594" providerId="ADAL" clId="{8CB2B8AF-A82A-44C4-8ACE-B3900E30AC94}" dt="2023-03-10T13:38:56.699" v="18971"/>
          <ac:spMkLst>
            <pc:docMk/>
            <pc:sldMk cId="3042634148" sldId="281"/>
            <ac:spMk id="13" creationId="{FBE9D28C-5B33-8ADD-EA30-BC5329219943}"/>
          </ac:spMkLst>
        </pc:spChg>
        <pc:spChg chg="mod">
          <ac:chgData name="Nino Philip Ramones" userId="1068934f-e3b4-4e88-ba23-4cb57230c594" providerId="ADAL" clId="{8CB2B8AF-A82A-44C4-8ACE-B3900E30AC94}" dt="2023-03-10T13:38:56.699" v="18971"/>
          <ac:spMkLst>
            <pc:docMk/>
            <pc:sldMk cId="3042634148" sldId="281"/>
            <ac:spMk id="14" creationId="{BC1A3F43-E439-C1CA-165F-1033777C0044}"/>
          </ac:spMkLst>
        </pc:spChg>
        <pc:grpChg chg="add mod">
          <ac:chgData name="Nino Philip Ramones" userId="1068934f-e3b4-4e88-ba23-4cb57230c594" providerId="ADAL" clId="{8CB2B8AF-A82A-44C4-8ACE-B3900E30AC94}" dt="2023-03-10T13:40:57.950" v="18982" actId="1076"/>
          <ac:grpSpMkLst>
            <pc:docMk/>
            <pc:sldMk cId="3042634148" sldId="281"/>
            <ac:grpSpMk id="10" creationId="{11036F8C-35FC-48A0-B58D-493ECF2FD630}"/>
          </ac:grpSpMkLst>
        </pc:grpChg>
        <pc:grpChg chg="del">
          <ac:chgData name="Nino Philip Ramones" userId="1068934f-e3b4-4e88-ba23-4cb57230c594" providerId="ADAL" clId="{8CB2B8AF-A82A-44C4-8ACE-B3900E30AC94}" dt="2023-03-10T13:19:08.115" v="17202" actId="478"/>
          <ac:grpSpMkLst>
            <pc:docMk/>
            <pc:sldMk cId="3042634148" sldId="281"/>
            <ac:grpSpMk id="33" creationId="{AD4707F5-6FE1-FEA7-D4DA-F7E1D4A0C644}"/>
          </ac:grpSpMkLst>
        </pc:grpChg>
        <pc:picChg chg="add del mod">
          <ac:chgData name="Nino Philip Ramones" userId="1068934f-e3b4-4e88-ba23-4cb57230c594" providerId="ADAL" clId="{8CB2B8AF-A82A-44C4-8ACE-B3900E30AC94}" dt="2023-03-10T13:38:44.807" v="18970" actId="478"/>
          <ac:picMkLst>
            <pc:docMk/>
            <pc:sldMk cId="3042634148" sldId="281"/>
            <ac:picMk id="9" creationId="{608A8B33-7E0B-BAE4-02D2-8084C0F842B9}"/>
          </ac:picMkLst>
        </pc:picChg>
      </pc:sldChg>
      <pc:sldChg chg="addSp modSp add mod">
        <pc:chgData name="Nino Philip Ramones" userId="1068934f-e3b4-4e88-ba23-4cb57230c594" providerId="ADAL" clId="{8CB2B8AF-A82A-44C4-8ACE-B3900E30AC94}" dt="2023-03-10T14:07:16.080" v="20121" actId="1076"/>
        <pc:sldMkLst>
          <pc:docMk/>
          <pc:sldMk cId="2124879564" sldId="282"/>
        </pc:sldMkLst>
        <pc:spChg chg="mod">
          <ac:chgData name="Nino Philip Ramones" userId="1068934f-e3b4-4e88-ba23-4cb57230c594" providerId="ADAL" clId="{8CB2B8AF-A82A-44C4-8ACE-B3900E30AC94}" dt="2023-03-10T14:06:29.859" v="20106" actId="1035"/>
          <ac:spMkLst>
            <pc:docMk/>
            <pc:sldMk cId="2124879564" sldId="282"/>
            <ac:spMk id="6" creationId="{1C139C71-43D8-DA15-F46A-8598CDF1F78A}"/>
          </ac:spMkLst>
        </pc:spChg>
        <pc:spChg chg="add mod">
          <ac:chgData name="Nino Philip Ramones" userId="1068934f-e3b4-4e88-ba23-4cb57230c594" providerId="ADAL" clId="{8CB2B8AF-A82A-44C4-8ACE-B3900E30AC94}" dt="2023-03-10T14:06:36.098" v="20114" actId="1036"/>
          <ac:spMkLst>
            <pc:docMk/>
            <pc:sldMk cId="2124879564" sldId="282"/>
            <ac:spMk id="7" creationId="{371E6B4D-82A7-5E51-F870-CD5CB44F69BE}"/>
          </ac:spMkLst>
        </pc:spChg>
        <pc:spChg chg="mod">
          <ac:chgData name="Nino Philip Ramones" userId="1068934f-e3b4-4e88-ba23-4cb57230c594" providerId="ADAL" clId="{8CB2B8AF-A82A-44C4-8ACE-B3900E30AC94}" dt="2023-03-10T13:41:58.907" v="19032" actId="20577"/>
          <ac:spMkLst>
            <pc:docMk/>
            <pc:sldMk cId="2124879564" sldId="282"/>
            <ac:spMk id="8" creationId="{32B64BE8-E37B-9676-4EB5-17CAABB97627}"/>
          </ac:spMkLst>
        </pc:spChg>
        <pc:spChg chg="add mod">
          <ac:chgData name="Nino Philip Ramones" userId="1068934f-e3b4-4e88-ba23-4cb57230c594" providerId="ADAL" clId="{8CB2B8AF-A82A-44C4-8ACE-B3900E30AC94}" dt="2023-03-10T14:06:36.098" v="20114" actId="1036"/>
          <ac:spMkLst>
            <pc:docMk/>
            <pc:sldMk cId="2124879564" sldId="282"/>
            <ac:spMk id="9" creationId="{5A8CE56E-616D-7AEA-3FD6-3C2C4ED2E77D}"/>
          </ac:spMkLst>
        </pc:spChg>
        <pc:spChg chg="add mod">
          <ac:chgData name="Nino Philip Ramones" userId="1068934f-e3b4-4e88-ba23-4cb57230c594" providerId="ADAL" clId="{8CB2B8AF-A82A-44C4-8ACE-B3900E30AC94}" dt="2023-03-10T14:06:53.523" v="20115" actId="1076"/>
          <ac:spMkLst>
            <pc:docMk/>
            <pc:sldMk cId="2124879564" sldId="282"/>
            <ac:spMk id="15" creationId="{B7016611-C19B-F981-0493-1C1AAFFC517B}"/>
          </ac:spMkLst>
        </pc:spChg>
        <pc:spChg chg="add mod">
          <ac:chgData name="Nino Philip Ramones" userId="1068934f-e3b4-4e88-ba23-4cb57230c594" providerId="ADAL" clId="{8CB2B8AF-A82A-44C4-8ACE-B3900E30AC94}" dt="2023-03-10T14:07:16.080" v="20121" actId="1076"/>
          <ac:spMkLst>
            <pc:docMk/>
            <pc:sldMk cId="2124879564" sldId="282"/>
            <ac:spMk id="16" creationId="{93640B3D-36FC-1768-2FB8-1BFEB1323F57}"/>
          </ac:spMkLst>
        </pc:spChg>
      </pc:sldChg>
    </pc:docChg>
  </pc:docChgLst>
  <pc:docChgLst>
    <pc:chgData name="Nino Philip Ramones" userId="1068934f-e3b4-4e88-ba23-4cb57230c594" providerId="ADAL" clId="{DA43502D-6843-46E4-84F3-6183129FD404}"/>
    <pc:docChg chg="undo custSel addSld delSld modSld">
      <pc:chgData name="Nino Philip Ramones" userId="1068934f-e3b4-4e88-ba23-4cb57230c594" providerId="ADAL" clId="{DA43502D-6843-46E4-84F3-6183129FD404}" dt="2023-04-28T09:00:15.027" v="8535" actId="2711"/>
      <pc:docMkLst>
        <pc:docMk/>
      </pc:docMkLst>
      <pc:sldChg chg="addSp delSp modSp mod">
        <pc:chgData name="Nino Philip Ramones" userId="1068934f-e3b4-4e88-ba23-4cb57230c594" providerId="ADAL" clId="{DA43502D-6843-46E4-84F3-6183129FD404}" dt="2023-04-28T05:00:59.080" v="77" actId="14100"/>
        <pc:sldMkLst>
          <pc:docMk/>
          <pc:sldMk cId="2902220017" sldId="260"/>
        </pc:sldMkLst>
        <pc:spChg chg="mod">
          <ac:chgData name="Nino Philip Ramones" userId="1068934f-e3b4-4e88-ba23-4cb57230c594" providerId="ADAL" clId="{DA43502D-6843-46E4-84F3-6183129FD404}" dt="2023-04-28T04:53:29.644" v="40" actId="1076"/>
          <ac:spMkLst>
            <pc:docMk/>
            <pc:sldMk cId="2902220017" sldId="260"/>
            <ac:spMk id="14" creationId="{86CD694D-7914-A6C9-97B8-2823F7984CDE}"/>
          </ac:spMkLst>
        </pc:spChg>
        <pc:spChg chg="mod">
          <ac:chgData name="Nino Philip Ramones" userId="1068934f-e3b4-4e88-ba23-4cb57230c594" providerId="ADAL" clId="{DA43502D-6843-46E4-84F3-6183129FD404}" dt="2023-04-28T04:53:34.284" v="41" actId="1076"/>
          <ac:spMkLst>
            <pc:docMk/>
            <pc:sldMk cId="2902220017" sldId="260"/>
            <ac:spMk id="15" creationId="{CB5AF6EE-76A6-CA9D-0627-29C15279BDC6}"/>
          </ac:spMkLst>
        </pc:spChg>
        <pc:spChg chg="add mod">
          <ac:chgData name="Nino Philip Ramones" userId="1068934f-e3b4-4e88-ba23-4cb57230c594" providerId="ADAL" clId="{DA43502D-6843-46E4-84F3-6183129FD404}" dt="2023-04-28T04:58:31.800" v="53" actId="1076"/>
          <ac:spMkLst>
            <pc:docMk/>
            <pc:sldMk cId="2902220017" sldId="260"/>
            <ac:spMk id="25" creationId="{6EFD1E6E-80FA-0CC5-D7E2-78CB69BE3693}"/>
          </ac:spMkLst>
        </pc:spChg>
        <pc:spChg chg="add del">
          <ac:chgData name="Nino Philip Ramones" userId="1068934f-e3b4-4e88-ba23-4cb57230c594" providerId="ADAL" clId="{DA43502D-6843-46E4-84F3-6183129FD404}" dt="2023-04-28T04:58:59.430" v="61" actId="478"/>
          <ac:spMkLst>
            <pc:docMk/>
            <pc:sldMk cId="2902220017" sldId="260"/>
            <ac:spMk id="29" creationId="{D3477DD6-20F8-B844-531F-A4D45B04E6BF}"/>
          </ac:spMkLst>
        </pc:spChg>
        <pc:picChg chg="add mod">
          <ac:chgData name="Nino Philip Ramones" userId="1068934f-e3b4-4e88-ba23-4cb57230c594" providerId="ADAL" clId="{DA43502D-6843-46E4-84F3-6183129FD404}" dt="2023-04-28T05:00:59.080" v="77" actId="14100"/>
          <ac:picMkLst>
            <pc:docMk/>
            <pc:sldMk cId="2902220017" sldId="260"/>
            <ac:picMk id="3" creationId="{29BE9BA6-DEAB-60E1-F172-4E84FA66461D}"/>
          </ac:picMkLst>
        </pc:picChg>
        <pc:picChg chg="add del">
          <ac:chgData name="Nino Philip Ramones" userId="1068934f-e3b4-4e88-ba23-4cb57230c594" providerId="ADAL" clId="{DA43502D-6843-46E4-84F3-6183129FD404}" dt="2023-04-28T04:55:19.427" v="43" actId="478"/>
          <ac:picMkLst>
            <pc:docMk/>
            <pc:sldMk cId="2902220017" sldId="260"/>
            <ac:picMk id="11" creationId="{94AB2FB8-E06C-C5DA-5702-4F166E1B0AD4}"/>
          </ac:picMkLst>
        </pc:picChg>
        <pc:picChg chg="add mod">
          <ac:chgData name="Nino Philip Ramones" userId="1068934f-e3b4-4e88-ba23-4cb57230c594" providerId="ADAL" clId="{DA43502D-6843-46E4-84F3-6183129FD404}" dt="2023-04-28T05:00:51.927" v="76" actId="14100"/>
          <ac:picMkLst>
            <pc:docMk/>
            <pc:sldMk cId="2902220017" sldId="260"/>
            <ac:picMk id="16" creationId="{939A4C42-98DA-D2B8-4197-BE29DC484B9B}"/>
          </ac:picMkLst>
        </pc:picChg>
        <pc:picChg chg="add del">
          <ac:chgData name="Nino Philip Ramones" userId="1068934f-e3b4-4e88-ba23-4cb57230c594" providerId="ADAL" clId="{DA43502D-6843-46E4-84F3-6183129FD404}" dt="2023-04-28T04:55:19.427" v="43" actId="478"/>
          <ac:picMkLst>
            <pc:docMk/>
            <pc:sldMk cId="2902220017" sldId="260"/>
            <ac:picMk id="22" creationId="{78BD71C9-8DBA-4643-5373-D7DE98BFDA6C}"/>
          </ac:picMkLst>
        </pc:picChg>
        <pc:picChg chg="add mod">
          <ac:chgData name="Nino Philip Ramones" userId="1068934f-e3b4-4e88-ba23-4cb57230c594" providerId="ADAL" clId="{DA43502D-6843-46E4-84F3-6183129FD404}" dt="2023-04-28T05:00:40.055" v="74"/>
          <ac:picMkLst>
            <pc:docMk/>
            <pc:sldMk cId="2902220017" sldId="260"/>
            <ac:picMk id="24" creationId="{FC4EF1AF-287F-2622-8085-D07093A48C9E}"/>
          </ac:picMkLst>
        </pc:picChg>
        <pc:picChg chg="add del">
          <ac:chgData name="Nino Philip Ramones" userId="1068934f-e3b4-4e88-ba23-4cb57230c594" providerId="ADAL" clId="{DA43502D-6843-46E4-84F3-6183129FD404}" dt="2023-04-28T04:58:59.430" v="61" actId="478"/>
          <ac:picMkLst>
            <pc:docMk/>
            <pc:sldMk cId="2902220017" sldId="260"/>
            <ac:picMk id="28" creationId="{81AFE020-EE52-028A-F1B3-5B309C216182}"/>
          </ac:picMkLst>
        </pc:picChg>
      </pc:sldChg>
      <pc:sldChg chg="modSp mod modShow">
        <pc:chgData name="Nino Philip Ramones" userId="1068934f-e3b4-4e88-ba23-4cb57230c594" providerId="ADAL" clId="{DA43502D-6843-46E4-84F3-6183129FD404}" dt="2023-04-28T08:57:27.382" v="8511" actId="1036"/>
        <pc:sldMkLst>
          <pc:docMk/>
          <pc:sldMk cId="4215421811" sldId="261"/>
        </pc:sldMkLst>
        <pc:spChg chg="mod">
          <ac:chgData name="Nino Philip Ramones" userId="1068934f-e3b4-4e88-ba23-4cb57230c594" providerId="ADAL" clId="{DA43502D-6843-46E4-84F3-6183129FD404}" dt="2023-04-28T08:54:53.941" v="7973" actId="20577"/>
          <ac:spMkLst>
            <pc:docMk/>
            <pc:sldMk cId="4215421811" sldId="261"/>
            <ac:spMk id="6" creationId="{1C139C71-43D8-DA15-F46A-8598CDF1F78A}"/>
          </ac:spMkLst>
        </pc:spChg>
        <pc:spChg chg="mod">
          <ac:chgData name="Nino Philip Ramones" userId="1068934f-e3b4-4e88-ba23-4cb57230c594" providerId="ADAL" clId="{DA43502D-6843-46E4-84F3-6183129FD404}" dt="2023-04-28T08:56:16.692" v="8250" actId="20577"/>
          <ac:spMkLst>
            <pc:docMk/>
            <pc:sldMk cId="4215421811" sldId="261"/>
            <ac:spMk id="7" creationId="{CB143D5A-4C51-CC45-02B5-43383CAA5C50}"/>
          </ac:spMkLst>
        </pc:spChg>
        <pc:spChg chg="mod">
          <ac:chgData name="Nino Philip Ramones" userId="1068934f-e3b4-4e88-ba23-4cb57230c594" providerId="ADAL" clId="{DA43502D-6843-46E4-84F3-6183129FD404}" dt="2023-04-28T08:57:08.751" v="8508" actId="20577"/>
          <ac:spMkLst>
            <pc:docMk/>
            <pc:sldMk cId="4215421811" sldId="261"/>
            <ac:spMk id="10" creationId="{AA624370-42F0-82DE-228F-BC78C798D723}"/>
          </ac:spMkLst>
        </pc:spChg>
        <pc:grpChg chg="mod">
          <ac:chgData name="Nino Philip Ramones" userId="1068934f-e3b4-4e88-ba23-4cb57230c594" providerId="ADAL" clId="{DA43502D-6843-46E4-84F3-6183129FD404}" dt="2023-04-28T08:57:27.382" v="8511" actId="1036"/>
          <ac:grpSpMkLst>
            <pc:docMk/>
            <pc:sldMk cId="4215421811" sldId="261"/>
            <ac:grpSpMk id="9" creationId="{86565025-D585-4FE0-F5D0-00D60DC63201}"/>
          </ac:grpSpMkLst>
        </pc:grpChg>
        <pc:grpChg chg="mod">
          <ac:chgData name="Nino Philip Ramones" userId="1068934f-e3b4-4e88-ba23-4cb57230c594" providerId="ADAL" clId="{DA43502D-6843-46E4-84F3-6183129FD404}" dt="2023-04-28T08:57:21.597" v="8510" actId="1036"/>
          <ac:grpSpMkLst>
            <pc:docMk/>
            <pc:sldMk cId="4215421811" sldId="261"/>
            <ac:grpSpMk id="28" creationId="{1E2DCC1B-E94A-BBE8-ED0F-0C36BBB2851B}"/>
          </ac:grpSpMkLst>
        </pc:grpChg>
      </pc:sldChg>
      <pc:sldChg chg="modSp mod">
        <pc:chgData name="Nino Philip Ramones" userId="1068934f-e3b4-4e88-ba23-4cb57230c594" providerId="ADAL" clId="{DA43502D-6843-46E4-84F3-6183129FD404}" dt="2023-04-28T09:00:15.027" v="8535" actId="2711"/>
        <pc:sldMkLst>
          <pc:docMk/>
          <pc:sldMk cId="3042634148" sldId="281"/>
        </pc:sldMkLst>
        <pc:spChg chg="mod">
          <ac:chgData name="Nino Philip Ramones" userId="1068934f-e3b4-4e88-ba23-4cb57230c594" providerId="ADAL" clId="{DA43502D-6843-46E4-84F3-6183129FD404}" dt="2023-04-28T08:53:56.066" v="7736" actId="20577"/>
          <ac:spMkLst>
            <pc:docMk/>
            <pc:sldMk cId="3042634148" sldId="281"/>
            <ac:spMk id="6" creationId="{1C139C71-43D8-DA15-F46A-8598CDF1F78A}"/>
          </ac:spMkLst>
        </pc:spChg>
        <pc:spChg chg="mod">
          <ac:chgData name="Nino Philip Ramones" userId="1068934f-e3b4-4e88-ba23-4cb57230c594" providerId="ADAL" clId="{DA43502D-6843-46E4-84F3-6183129FD404}" dt="2023-04-28T08:54:03.706" v="7758" actId="1036"/>
          <ac:spMkLst>
            <pc:docMk/>
            <pc:sldMk cId="3042634148" sldId="281"/>
            <ac:spMk id="9" creationId="{A4C4677F-45AE-36EE-ABCE-397302091C1F}"/>
          </ac:spMkLst>
        </pc:spChg>
        <pc:spChg chg="mod">
          <ac:chgData name="Nino Philip Ramones" userId="1068934f-e3b4-4e88-ba23-4cb57230c594" providerId="ADAL" clId="{DA43502D-6843-46E4-84F3-6183129FD404}" dt="2023-04-28T09:00:15.027" v="8535" actId="2711"/>
          <ac:spMkLst>
            <pc:docMk/>
            <pc:sldMk cId="3042634148" sldId="281"/>
            <ac:spMk id="15" creationId="{3DE590E7-D5BC-0018-437A-AE6E15E396B6}"/>
          </ac:spMkLst>
        </pc:spChg>
      </pc:sldChg>
      <pc:sldChg chg="addSp delSp modSp mod">
        <pc:chgData name="Nino Philip Ramones" userId="1068934f-e3b4-4e88-ba23-4cb57230c594" providerId="ADAL" clId="{DA43502D-6843-46E4-84F3-6183129FD404}" dt="2023-04-28T06:25:08.941" v="3278" actId="2711"/>
        <pc:sldMkLst>
          <pc:docMk/>
          <pc:sldMk cId="2474797160" sldId="288"/>
        </pc:sldMkLst>
        <pc:spChg chg="mod">
          <ac:chgData name="Nino Philip Ramones" userId="1068934f-e3b4-4e88-ba23-4cb57230c594" providerId="ADAL" clId="{DA43502D-6843-46E4-84F3-6183129FD404}" dt="2023-04-28T05:05:23.602" v="102" actId="20577"/>
          <ac:spMkLst>
            <pc:docMk/>
            <pc:sldMk cId="2474797160" sldId="288"/>
            <ac:spMk id="2" creationId="{05373617-D585-BAF0-0B5B-D2CF324A4D6B}"/>
          </ac:spMkLst>
        </pc:spChg>
        <pc:spChg chg="add mod">
          <ac:chgData name="Nino Philip Ramones" userId="1068934f-e3b4-4e88-ba23-4cb57230c594" providerId="ADAL" clId="{DA43502D-6843-46E4-84F3-6183129FD404}" dt="2023-04-28T05:28:39.508" v="1390" actId="1036"/>
          <ac:spMkLst>
            <pc:docMk/>
            <pc:sldMk cId="2474797160" sldId="288"/>
            <ac:spMk id="3" creationId="{E301EF81-B90F-36A7-A828-06EDA6FBF5E5}"/>
          </ac:spMkLst>
        </pc:spChg>
        <pc:spChg chg="mod">
          <ac:chgData name="Nino Philip Ramones" userId="1068934f-e3b4-4e88-ba23-4cb57230c594" providerId="ADAL" clId="{DA43502D-6843-46E4-84F3-6183129FD404}" dt="2023-04-28T06:25:08.941" v="3278" actId="2711"/>
          <ac:spMkLst>
            <pc:docMk/>
            <pc:sldMk cId="2474797160" sldId="288"/>
            <ac:spMk id="6" creationId="{1C139C71-43D8-DA15-F46A-8598CDF1F78A}"/>
          </ac:spMkLst>
        </pc:spChg>
        <pc:spChg chg="mod">
          <ac:chgData name="Nino Philip Ramones" userId="1068934f-e3b4-4e88-ba23-4cb57230c594" providerId="ADAL" clId="{DA43502D-6843-46E4-84F3-6183129FD404}" dt="2023-04-28T05:10:53.533" v="195" actId="1038"/>
          <ac:spMkLst>
            <pc:docMk/>
            <pc:sldMk cId="2474797160" sldId="288"/>
            <ac:spMk id="10" creationId="{0D535829-F972-5CF5-20EA-345A515508E8}"/>
          </ac:spMkLst>
        </pc:spChg>
        <pc:spChg chg="mod">
          <ac:chgData name="Nino Philip Ramones" userId="1068934f-e3b4-4e88-ba23-4cb57230c594" providerId="ADAL" clId="{DA43502D-6843-46E4-84F3-6183129FD404}" dt="2023-04-28T05:28:58.872" v="1399" actId="1036"/>
          <ac:spMkLst>
            <pc:docMk/>
            <pc:sldMk cId="2474797160" sldId="288"/>
            <ac:spMk id="12" creationId="{A03D9DDB-0911-CCC6-289E-FE03CE9C7E57}"/>
          </ac:spMkLst>
        </pc:spChg>
        <pc:spChg chg="add mod">
          <ac:chgData name="Nino Philip Ramones" userId="1068934f-e3b4-4e88-ba23-4cb57230c594" providerId="ADAL" clId="{DA43502D-6843-46E4-84F3-6183129FD404}" dt="2023-04-28T05:28:58.872" v="1399" actId="1036"/>
          <ac:spMkLst>
            <pc:docMk/>
            <pc:sldMk cId="2474797160" sldId="288"/>
            <ac:spMk id="13" creationId="{CCA33C50-5359-C8E0-A0A8-645350BA97FE}"/>
          </ac:spMkLst>
        </pc:spChg>
        <pc:picChg chg="del">
          <ac:chgData name="Nino Philip Ramones" userId="1068934f-e3b4-4e88-ba23-4cb57230c594" providerId="ADAL" clId="{DA43502D-6843-46E4-84F3-6183129FD404}" dt="2023-04-28T05:05:25.536" v="103" actId="478"/>
          <ac:picMkLst>
            <pc:docMk/>
            <pc:sldMk cId="2474797160" sldId="288"/>
            <ac:picMk id="5" creationId="{1F581BCA-212C-D41B-BD29-D649B6CF3976}"/>
          </ac:picMkLst>
        </pc:picChg>
        <pc:picChg chg="add mod">
          <ac:chgData name="Nino Philip Ramones" userId="1068934f-e3b4-4e88-ba23-4cb57230c594" providerId="ADAL" clId="{DA43502D-6843-46E4-84F3-6183129FD404}" dt="2023-04-28T05:28:58.872" v="1399" actId="1036"/>
          <ac:picMkLst>
            <pc:docMk/>
            <pc:sldMk cId="2474797160" sldId="288"/>
            <ac:picMk id="11" creationId="{3DB84044-6F0C-EB78-CC1C-5C26073F2AC0}"/>
          </ac:picMkLst>
        </pc:picChg>
        <pc:picChg chg="add mod">
          <ac:chgData name="Nino Philip Ramones" userId="1068934f-e3b4-4e88-ba23-4cb57230c594" providerId="ADAL" clId="{DA43502D-6843-46E4-84F3-6183129FD404}" dt="2023-04-28T05:28:58.872" v="1399" actId="1036"/>
          <ac:picMkLst>
            <pc:docMk/>
            <pc:sldMk cId="2474797160" sldId="288"/>
            <ac:picMk id="1026" creationId="{284D62D0-C20A-41B9-852D-90343B5CD1A8}"/>
          </ac:picMkLst>
        </pc:picChg>
      </pc:sldChg>
      <pc:sldChg chg="del">
        <pc:chgData name="Nino Philip Ramones" userId="1068934f-e3b4-4e88-ba23-4cb57230c594" providerId="ADAL" clId="{DA43502D-6843-46E4-84F3-6183129FD404}" dt="2023-04-28T05:02:16.822" v="79" actId="47"/>
        <pc:sldMkLst>
          <pc:docMk/>
          <pc:sldMk cId="2888063651" sldId="289"/>
        </pc:sldMkLst>
      </pc:sldChg>
      <pc:sldChg chg="del">
        <pc:chgData name="Nino Philip Ramones" userId="1068934f-e3b4-4e88-ba23-4cb57230c594" providerId="ADAL" clId="{DA43502D-6843-46E4-84F3-6183129FD404}" dt="2023-04-28T05:02:16.822" v="79" actId="47"/>
        <pc:sldMkLst>
          <pc:docMk/>
          <pc:sldMk cId="3428063982" sldId="290"/>
        </pc:sldMkLst>
      </pc:sldChg>
      <pc:sldChg chg="del">
        <pc:chgData name="Nino Philip Ramones" userId="1068934f-e3b4-4e88-ba23-4cb57230c594" providerId="ADAL" clId="{DA43502D-6843-46E4-84F3-6183129FD404}" dt="2023-04-28T05:02:16.822" v="79" actId="47"/>
        <pc:sldMkLst>
          <pc:docMk/>
          <pc:sldMk cId="2145874465" sldId="291"/>
        </pc:sldMkLst>
      </pc:sldChg>
      <pc:sldChg chg="del">
        <pc:chgData name="Nino Philip Ramones" userId="1068934f-e3b4-4e88-ba23-4cb57230c594" providerId="ADAL" clId="{DA43502D-6843-46E4-84F3-6183129FD404}" dt="2023-04-28T05:02:16.822" v="79" actId="47"/>
        <pc:sldMkLst>
          <pc:docMk/>
          <pc:sldMk cId="1490428217" sldId="292"/>
        </pc:sldMkLst>
      </pc:sldChg>
      <pc:sldChg chg="del">
        <pc:chgData name="Nino Philip Ramones" userId="1068934f-e3b4-4e88-ba23-4cb57230c594" providerId="ADAL" clId="{DA43502D-6843-46E4-84F3-6183129FD404}" dt="2023-04-28T05:02:16.822" v="79" actId="47"/>
        <pc:sldMkLst>
          <pc:docMk/>
          <pc:sldMk cId="1278780278" sldId="293"/>
        </pc:sldMkLst>
      </pc:sldChg>
      <pc:sldChg chg="del">
        <pc:chgData name="Nino Philip Ramones" userId="1068934f-e3b4-4e88-ba23-4cb57230c594" providerId="ADAL" clId="{DA43502D-6843-46E4-84F3-6183129FD404}" dt="2023-04-28T05:02:16.822" v="79" actId="47"/>
        <pc:sldMkLst>
          <pc:docMk/>
          <pc:sldMk cId="2619007221" sldId="294"/>
        </pc:sldMkLst>
      </pc:sldChg>
      <pc:sldChg chg="del">
        <pc:chgData name="Nino Philip Ramones" userId="1068934f-e3b4-4e88-ba23-4cb57230c594" providerId="ADAL" clId="{DA43502D-6843-46E4-84F3-6183129FD404}" dt="2023-04-28T05:02:16.822" v="79" actId="47"/>
        <pc:sldMkLst>
          <pc:docMk/>
          <pc:sldMk cId="449201442" sldId="295"/>
        </pc:sldMkLst>
      </pc:sldChg>
      <pc:sldChg chg="del">
        <pc:chgData name="Nino Philip Ramones" userId="1068934f-e3b4-4e88-ba23-4cb57230c594" providerId="ADAL" clId="{DA43502D-6843-46E4-84F3-6183129FD404}" dt="2023-04-28T05:02:16.822" v="79" actId="47"/>
        <pc:sldMkLst>
          <pc:docMk/>
          <pc:sldMk cId="2537259196" sldId="296"/>
        </pc:sldMkLst>
      </pc:sldChg>
      <pc:sldChg chg="del">
        <pc:chgData name="Nino Philip Ramones" userId="1068934f-e3b4-4e88-ba23-4cb57230c594" providerId="ADAL" clId="{DA43502D-6843-46E4-84F3-6183129FD404}" dt="2023-04-28T05:02:16.822" v="79" actId="47"/>
        <pc:sldMkLst>
          <pc:docMk/>
          <pc:sldMk cId="1744944240" sldId="297"/>
        </pc:sldMkLst>
      </pc:sldChg>
      <pc:sldChg chg="del">
        <pc:chgData name="Nino Philip Ramones" userId="1068934f-e3b4-4e88-ba23-4cb57230c594" providerId="ADAL" clId="{DA43502D-6843-46E4-84F3-6183129FD404}" dt="2023-04-28T05:02:16.822" v="79" actId="47"/>
        <pc:sldMkLst>
          <pc:docMk/>
          <pc:sldMk cId="640533113" sldId="298"/>
        </pc:sldMkLst>
      </pc:sldChg>
      <pc:sldChg chg="del">
        <pc:chgData name="Nino Philip Ramones" userId="1068934f-e3b4-4e88-ba23-4cb57230c594" providerId="ADAL" clId="{DA43502D-6843-46E4-84F3-6183129FD404}" dt="2023-04-28T05:02:16.822" v="79" actId="47"/>
        <pc:sldMkLst>
          <pc:docMk/>
          <pc:sldMk cId="2925294506" sldId="299"/>
        </pc:sldMkLst>
      </pc:sldChg>
      <pc:sldChg chg="del">
        <pc:chgData name="Nino Philip Ramones" userId="1068934f-e3b4-4e88-ba23-4cb57230c594" providerId="ADAL" clId="{DA43502D-6843-46E4-84F3-6183129FD404}" dt="2023-04-28T05:02:16.822" v="79" actId="47"/>
        <pc:sldMkLst>
          <pc:docMk/>
          <pc:sldMk cId="3960663401" sldId="300"/>
        </pc:sldMkLst>
      </pc:sldChg>
      <pc:sldChg chg="del">
        <pc:chgData name="Nino Philip Ramones" userId="1068934f-e3b4-4e88-ba23-4cb57230c594" providerId="ADAL" clId="{DA43502D-6843-46E4-84F3-6183129FD404}" dt="2023-04-28T05:02:16.822" v="79" actId="47"/>
        <pc:sldMkLst>
          <pc:docMk/>
          <pc:sldMk cId="1430614379" sldId="301"/>
        </pc:sldMkLst>
      </pc:sldChg>
      <pc:sldChg chg="del">
        <pc:chgData name="Nino Philip Ramones" userId="1068934f-e3b4-4e88-ba23-4cb57230c594" providerId="ADAL" clId="{DA43502D-6843-46E4-84F3-6183129FD404}" dt="2023-04-28T05:02:16.822" v="79" actId="47"/>
        <pc:sldMkLst>
          <pc:docMk/>
          <pc:sldMk cId="4053801358" sldId="302"/>
        </pc:sldMkLst>
      </pc:sldChg>
      <pc:sldChg chg="del">
        <pc:chgData name="Nino Philip Ramones" userId="1068934f-e3b4-4e88-ba23-4cb57230c594" providerId="ADAL" clId="{DA43502D-6843-46E4-84F3-6183129FD404}" dt="2023-04-28T05:02:16.822" v="79" actId="47"/>
        <pc:sldMkLst>
          <pc:docMk/>
          <pc:sldMk cId="3735152311" sldId="303"/>
        </pc:sldMkLst>
      </pc:sldChg>
      <pc:sldChg chg="del">
        <pc:chgData name="Nino Philip Ramones" userId="1068934f-e3b4-4e88-ba23-4cb57230c594" providerId="ADAL" clId="{DA43502D-6843-46E4-84F3-6183129FD404}" dt="2023-04-28T05:02:16.822" v="79" actId="47"/>
        <pc:sldMkLst>
          <pc:docMk/>
          <pc:sldMk cId="981813218" sldId="304"/>
        </pc:sldMkLst>
      </pc:sldChg>
      <pc:sldChg chg="del">
        <pc:chgData name="Nino Philip Ramones" userId="1068934f-e3b4-4e88-ba23-4cb57230c594" providerId="ADAL" clId="{DA43502D-6843-46E4-84F3-6183129FD404}" dt="2023-04-28T05:02:16.822" v="79" actId="47"/>
        <pc:sldMkLst>
          <pc:docMk/>
          <pc:sldMk cId="123605150" sldId="305"/>
        </pc:sldMkLst>
      </pc:sldChg>
      <pc:sldChg chg="del">
        <pc:chgData name="Nino Philip Ramones" userId="1068934f-e3b4-4e88-ba23-4cb57230c594" providerId="ADAL" clId="{DA43502D-6843-46E4-84F3-6183129FD404}" dt="2023-04-28T05:02:16.822" v="79" actId="47"/>
        <pc:sldMkLst>
          <pc:docMk/>
          <pc:sldMk cId="112553766" sldId="306"/>
        </pc:sldMkLst>
      </pc:sldChg>
      <pc:sldChg chg="del">
        <pc:chgData name="Nino Philip Ramones" userId="1068934f-e3b4-4e88-ba23-4cb57230c594" providerId="ADAL" clId="{DA43502D-6843-46E4-84F3-6183129FD404}" dt="2023-04-28T07:00:54.682" v="5215" actId="47"/>
        <pc:sldMkLst>
          <pc:docMk/>
          <pc:sldMk cId="2442924426" sldId="307"/>
        </pc:sldMkLst>
      </pc:sldChg>
      <pc:sldChg chg="addSp delSp modSp add mod">
        <pc:chgData name="Nino Philip Ramones" userId="1068934f-e3b4-4e88-ba23-4cb57230c594" providerId="ADAL" clId="{DA43502D-6843-46E4-84F3-6183129FD404}" dt="2023-04-28T06:24:32.511" v="3275" actId="2711"/>
        <pc:sldMkLst>
          <pc:docMk/>
          <pc:sldMk cId="2661369311" sldId="308"/>
        </pc:sldMkLst>
        <pc:spChg chg="mod">
          <ac:chgData name="Nino Philip Ramones" userId="1068934f-e3b4-4e88-ba23-4cb57230c594" providerId="ADAL" clId="{DA43502D-6843-46E4-84F3-6183129FD404}" dt="2023-04-28T05:31:23.185" v="1480" actId="20577"/>
          <ac:spMkLst>
            <pc:docMk/>
            <pc:sldMk cId="2661369311" sldId="308"/>
            <ac:spMk id="2" creationId="{05373617-D585-BAF0-0B5B-D2CF324A4D6B}"/>
          </ac:spMkLst>
        </pc:spChg>
        <pc:spChg chg="mod">
          <ac:chgData name="Nino Philip Ramones" userId="1068934f-e3b4-4e88-ba23-4cb57230c594" providerId="ADAL" clId="{DA43502D-6843-46E4-84F3-6183129FD404}" dt="2023-04-28T05:32:11.519" v="1575" actId="1035"/>
          <ac:spMkLst>
            <pc:docMk/>
            <pc:sldMk cId="2661369311" sldId="308"/>
            <ac:spMk id="3" creationId="{E301EF81-B90F-36A7-A828-06EDA6FBF5E5}"/>
          </ac:spMkLst>
        </pc:spChg>
        <pc:spChg chg="mod">
          <ac:chgData name="Nino Philip Ramones" userId="1068934f-e3b4-4e88-ba23-4cb57230c594" providerId="ADAL" clId="{DA43502D-6843-46E4-84F3-6183129FD404}" dt="2023-04-28T06:24:32.511" v="3275" actId="2711"/>
          <ac:spMkLst>
            <pc:docMk/>
            <pc:sldMk cId="2661369311" sldId="308"/>
            <ac:spMk id="6" creationId="{1C139C71-43D8-DA15-F46A-8598CDF1F78A}"/>
          </ac:spMkLst>
        </pc:spChg>
        <pc:spChg chg="mod">
          <ac:chgData name="Nino Philip Ramones" userId="1068934f-e3b4-4e88-ba23-4cb57230c594" providerId="ADAL" clId="{DA43502D-6843-46E4-84F3-6183129FD404}" dt="2023-04-28T05:36:10.567" v="1670" actId="14100"/>
          <ac:spMkLst>
            <pc:docMk/>
            <pc:sldMk cId="2661369311" sldId="308"/>
            <ac:spMk id="12" creationId="{A03D9DDB-0911-CCC6-289E-FE03CE9C7E57}"/>
          </ac:spMkLst>
        </pc:spChg>
        <pc:spChg chg="del">
          <ac:chgData name="Nino Philip Ramones" userId="1068934f-e3b4-4e88-ba23-4cb57230c594" providerId="ADAL" clId="{DA43502D-6843-46E4-84F3-6183129FD404}" dt="2023-04-28T05:30:23.435" v="1401" actId="478"/>
          <ac:spMkLst>
            <pc:docMk/>
            <pc:sldMk cId="2661369311" sldId="308"/>
            <ac:spMk id="13" creationId="{CCA33C50-5359-C8E0-A0A8-645350BA97FE}"/>
          </ac:spMkLst>
        </pc:spChg>
        <pc:picChg chg="add mod">
          <ac:chgData name="Nino Philip Ramones" userId="1068934f-e3b4-4e88-ba23-4cb57230c594" providerId="ADAL" clId="{DA43502D-6843-46E4-84F3-6183129FD404}" dt="2023-04-28T05:34:41.574" v="1594" actId="14100"/>
          <ac:picMkLst>
            <pc:docMk/>
            <pc:sldMk cId="2661369311" sldId="308"/>
            <ac:picMk id="5" creationId="{BEF3C374-30E3-8A15-DF14-50AFE7BFDF87}"/>
          </ac:picMkLst>
        </pc:picChg>
        <pc:picChg chg="del">
          <ac:chgData name="Nino Philip Ramones" userId="1068934f-e3b4-4e88-ba23-4cb57230c594" providerId="ADAL" clId="{DA43502D-6843-46E4-84F3-6183129FD404}" dt="2023-04-28T05:30:23.435" v="1401" actId="478"/>
          <ac:picMkLst>
            <pc:docMk/>
            <pc:sldMk cId="2661369311" sldId="308"/>
            <ac:picMk id="11" creationId="{3DB84044-6F0C-EB78-CC1C-5C26073F2AC0}"/>
          </ac:picMkLst>
        </pc:picChg>
        <pc:picChg chg="del mod">
          <ac:chgData name="Nino Philip Ramones" userId="1068934f-e3b4-4e88-ba23-4cb57230c594" providerId="ADAL" clId="{DA43502D-6843-46E4-84F3-6183129FD404}" dt="2023-04-28T05:34:44.547" v="1595" actId="478"/>
          <ac:picMkLst>
            <pc:docMk/>
            <pc:sldMk cId="2661369311" sldId="308"/>
            <ac:picMk id="1026" creationId="{284D62D0-C20A-41B9-852D-90343B5CD1A8}"/>
          </ac:picMkLst>
        </pc:picChg>
      </pc:sldChg>
      <pc:sldChg chg="addSp delSp modSp add mod">
        <pc:chgData name="Nino Philip Ramones" userId="1068934f-e3b4-4e88-ba23-4cb57230c594" providerId="ADAL" clId="{DA43502D-6843-46E4-84F3-6183129FD404}" dt="2023-04-28T06:25:48.265" v="3287" actId="20577"/>
        <pc:sldMkLst>
          <pc:docMk/>
          <pc:sldMk cId="2969037122" sldId="309"/>
        </pc:sldMkLst>
        <pc:spChg chg="mod">
          <ac:chgData name="Nino Philip Ramones" userId="1068934f-e3b4-4e88-ba23-4cb57230c594" providerId="ADAL" clId="{DA43502D-6843-46E4-84F3-6183129FD404}" dt="2023-04-28T06:06:13.697" v="2431" actId="20577"/>
          <ac:spMkLst>
            <pc:docMk/>
            <pc:sldMk cId="2969037122" sldId="309"/>
            <ac:spMk id="2" creationId="{05373617-D585-BAF0-0B5B-D2CF324A4D6B}"/>
          </ac:spMkLst>
        </pc:spChg>
        <pc:spChg chg="del">
          <ac:chgData name="Nino Philip Ramones" userId="1068934f-e3b4-4e88-ba23-4cb57230c594" providerId="ADAL" clId="{DA43502D-6843-46E4-84F3-6183129FD404}" dt="2023-04-28T06:02:22.315" v="2403" actId="478"/>
          <ac:spMkLst>
            <pc:docMk/>
            <pc:sldMk cId="2969037122" sldId="309"/>
            <ac:spMk id="3" creationId="{E301EF81-B90F-36A7-A828-06EDA6FBF5E5}"/>
          </ac:spMkLst>
        </pc:spChg>
        <pc:spChg chg="mod">
          <ac:chgData name="Nino Philip Ramones" userId="1068934f-e3b4-4e88-ba23-4cb57230c594" providerId="ADAL" clId="{DA43502D-6843-46E4-84F3-6183129FD404}" dt="2023-04-28T06:25:48.265" v="3287" actId="20577"/>
          <ac:spMkLst>
            <pc:docMk/>
            <pc:sldMk cId="2969037122" sldId="309"/>
            <ac:spMk id="6" creationId="{1C139C71-43D8-DA15-F46A-8598CDF1F78A}"/>
          </ac:spMkLst>
        </pc:spChg>
        <pc:spChg chg="mod">
          <ac:chgData name="Nino Philip Ramones" userId="1068934f-e3b4-4e88-ba23-4cb57230c594" providerId="ADAL" clId="{DA43502D-6843-46E4-84F3-6183129FD404}" dt="2023-04-28T06:15:05.900" v="2513" actId="20577"/>
          <ac:spMkLst>
            <pc:docMk/>
            <pc:sldMk cId="2969037122" sldId="309"/>
            <ac:spMk id="12" creationId="{A03D9DDB-0911-CCC6-289E-FE03CE9C7E57}"/>
          </ac:spMkLst>
        </pc:spChg>
        <pc:spChg chg="add mod">
          <ac:chgData name="Nino Philip Ramones" userId="1068934f-e3b4-4e88-ba23-4cb57230c594" providerId="ADAL" clId="{DA43502D-6843-46E4-84F3-6183129FD404}" dt="2023-04-28T06:15:51.490" v="2554" actId="20577"/>
          <ac:spMkLst>
            <pc:docMk/>
            <pc:sldMk cId="2969037122" sldId="309"/>
            <ac:spMk id="18" creationId="{3541D7E5-4224-4C63-5DDD-BA6F6F83F475}"/>
          </ac:spMkLst>
        </pc:spChg>
        <pc:spChg chg="add mod">
          <ac:chgData name="Nino Philip Ramones" userId="1068934f-e3b4-4e88-ba23-4cb57230c594" providerId="ADAL" clId="{DA43502D-6843-46E4-84F3-6183129FD404}" dt="2023-04-28T06:16:22.230" v="2598" actId="14100"/>
          <ac:spMkLst>
            <pc:docMk/>
            <pc:sldMk cId="2969037122" sldId="309"/>
            <ac:spMk id="19" creationId="{727A2137-FC9F-D6F6-B304-60E173B027F2}"/>
          </ac:spMkLst>
        </pc:spChg>
        <pc:spChg chg="add mod">
          <ac:chgData name="Nino Philip Ramones" userId="1068934f-e3b4-4e88-ba23-4cb57230c594" providerId="ADAL" clId="{DA43502D-6843-46E4-84F3-6183129FD404}" dt="2023-04-28T06:17:30.817" v="2665" actId="1076"/>
          <ac:spMkLst>
            <pc:docMk/>
            <pc:sldMk cId="2969037122" sldId="309"/>
            <ac:spMk id="20" creationId="{99094F09-480B-BC12-6268-5E55DC8820B2}"/>
          </ac:spMkLst>
        </pc:spChg>
        <pc:grpChg chg="add mod">
          <ac:chgData name="Nino Philip Ramones" userId="1068934f-e3b4-4e88-ba23-4cb57230c594" providerId="ADAL" clId="{DA43502D-6843-46E4-84F3-6183129FD404}" dt="2023-04-28T06:14:27.606" v="2465" actId="12788"/>
          <ac:grpSpMkLst>
            <pc:docMk/>
            <pc:sldMk cId="2969037122" sldId="309"/>
            <ac:grpSpMk id="17" creationId="{7425DD19-40DC-E7A7-65E1-92F932101E58}"/>
          </ac:grpSpMkLst>
        </pc:grpChg>
        <pc:picChg chg="del">
          <ac:chgData name="Nino Philip Ramones" userId="1068934f-e3b4-4e88-ba23-4cb57230c594" providerId="ADAL" clId="{DA43502D-6843-46E4-84F3-6183129FD404}" dt="2023-04-28T06:06:16.427" v="2432" actId="478"/>
          <ac:picMkLst>
            <pc:docMk/>
            <pc:sldMk cId="2969037122" sldId="309"/>
            <ac:picMk id="5" creationId="{BEF3C374-30E3-8A15-DF14-50AFE7BFDF87}"/>
          </ac:picMkLst>
        </pc:picChg>
        <pc:picChg chg="add mod">
          <ac:chgData name="Nino Philip Ramones" userId="1068934f-e3b4-4e88-ba23-4cb57230c594" providerId="ADAL" clId="{DA43502D-6843-46E4-84F3-6183129FD404}" dt="2023-04-28T06:14:23.447" v="2464" actId="164"/>
          <ac:picMkLst>
            <pc:docMk/>
            <pc:sldMk cId="2969037122" sldId="309"/>
            <ac:picMk id="11" creationId="{E61A0B84-84C2-AE89-A9D2-FB83A456D464}"/>
          </ac:picMkLst>
        </pc:picChg>
        <pc:picChg chg="add mod">
          <ac:chgData name="Nino Philip Ramones" userId="1068934f-e3b4-4e88-ba23-4cb57230c594" providerId="ADAL" clId="{DA43502D-6843-46E4-84F3-6183129FD404}" dt="2023-04-28T06:14:23.447" v="2464" actId="164"/>
          <ac:picMkLst>
            <pc:docMk/>
            <pc:sldMk cId="2969037122" sldId="309"/>
            <ac:picMk id="14" creationId="{83D647CC-22D5-69F3-C8CB-C8E754736A59}"/>
          </ac:picMkLst>
        </pc:picChg>
        <pc:picChg chg="add mod">
          <ac:chgData name="Nino Philip Ramones" userId="1068934f-e3b4-4e88-ba23-4cb57230c594" providerId="ADAL" clId="{DA43502D-6843-46E4-84F3-6183129FD404}" dt="2023-04-28T06:14:23.447" v="2464" actId="164"/>
          <ac:picMkLst>
            <pc:docMk/>
            <pc:sldMk cId="2969037122" sldId="309"/>
            <ac:picMk id="16" creationId="{8D23B2C4-E307-B98D-6724-CC2C50CC5A31}"/>
          </ac:picMkLst>
        </pc:picChg>
      </pc:sldChg>
      <pc:sldChg chg="addSp delSp modSp add mod">
        <pc:chgData name="Nino Philip Ramones" userId="1068934f-e3b4-4e88-ba23-4cb57230c594" providerId="ADAL" clId="{DA43502D-6843-46E4-84F3-6183129FD404}" dt="2023-04-28T06:34:44.549" v="3907" actId="2711"/>
        <pc:sldMkLst>
          <pc:docMk/>
          <pc:sldMk cId="2723899760" sldId="310"/>
        </pc:sldMkLst>
        <pc:spChg chg="mod">
          <ac:chgData name="Nino Philip Ramones" userId="1068934f-e3b4-4e88-ba23-4cb57230c594" providerId="ADAL" clId="{DA43502D-6843-46E4-84F3-6183129FD404}" dt="2023-04-28T06:28:54.935" v="3308" actId="20577"/>
          <ac:spMkLst>
            <pc:docMk/>
            <pc:sldMk cId="2723899760" sldId="310"/>
            <ac:spMk id="2" creationId="{05373617-D585-BAF0-0B5B-D2CF324A4D6B}"/>
          </ac:spMkLst>
        </pc:spChg>
        <pc:spChg chg="mod">
          <ac:chgData name="Nino Philip Ramones" userId="1068934f-e3b4-4e88-ba23-4cb57230c594" providerId="ADAL" clId="{DA43502D-6843-46E4-84F3-6183129FD404}" dt="2023-04-28T06:34:44.549" v="3907" actId="2711"/>
          <ac:spMkLst>
            <pc:docMk/>
            <pc:sldMk cId="2723899760" sldId="310"/>
            <ac:spMk id="6" creationId="{1C139C71-43D8-DA15-F46A-8598CDF1F78A}"/>
          </ac:spMkLst>
        </pc:spChg>
        <pc:spChg chg="del">
          <ac:chgData name="Nino Philip Ramones" userId="1068934f-e3b4-4e88-ba23-4cb57230c594" providerId="ADAL" clId="{DA43502D-6843-46E4-84F3-6183129FD404}" dt="2023-04-28T06:30:27.899" v="3316" actId="478"/>
          <ac:spMkLst>
            <pc:docMk/>
            <pc:sldMk cId="2723899760" sldId="310"/>
            <ac:spMk id="12" creationId="{A03D9DDB-0911-CCC6-289E-FE03CE9C7E57}"/>
          </ac:spMkLst>
        </pc:spChg>
        <pc:spChg chg="del">
          <ac:chgData name="Nino Philip Ramones" userId="1068934f-e3b4-4e88-ba23-4cb57230c594" providerId="ADAL" clId="{DA43502D-6843-46E4-84F3-6183129FD404}" dt="2023-04-28T06:30:27.899" v="3316" actId="478"/>
          <ac:spMkLst>
            <pc:docMk/>
            <pc:sldMk cId="2723899760" sldId="310"/>
            <ac:spMk id="18" creationId="{3541D7E5-4224-4C63-5DDD-BA6F6F83F475}"/>
          </ac:spMkLst>
        </pc:spChg>
        <pc:spChg chg="del">
          <ac:chgData name="Nino Philip Ramones" userId="1068934f-e3b4-4e88-ba23-4cb57230c594" providerId="ADAL" clId="{DA43502D-6843-46E4-84F3-6183129FD404}" dt="2023-04-28T06:30:27.899" v="3316" actId="478"/>
          <ac:spMkLst>
            <pc:docMk/>
            <pc:sldMk cId="2723899760" sldId="310"/>
            <ac:spMk id="19" creationId="{727A2137-FC9F-D6F6-B304-60E173B027F2}"/>
          </ac:spMkLst>
        </pc:spChg>
        <pc:spChg chg="mod">
          <ac:chgData name="Nino Philip Ramones" userId="1068934f-e3b4-4e88-ba23-4cb57230c594" providerId="ADAL" clId="{DA43502D-6843-46E4-84F3-6183129FD404}" dt="2023-04-28T06:31:25.609" v="3383" actId="20577"/>
          <ac:spMkLst>
            <pc:docMk/>
            <pc:sldMk cId="2723899760" sldId="310"/>
            <ac:spMk id="20" creationId="{99094F09-480B-BC12-6268-5E55DC8820B2}"/>
          </ac:spMkLst>
        </pc:spChg>
        <pc:grpChg chg="del">
          <ac:chgData name="Nino Philip Ramones" userId="1068934f-e3b4-4e88-ba23-4cb57230c594" providerId="ADAL" clId="{DA43502D-6843-46E4-84F3-6183129FD404}" dt="2023-04-28T06:29:00.486" v="3309" actId="478"/>
          <ac:grpSpMkLst>
            <pc:docMk/>
            <pc:sldMk cId="2723899760" sldId="310"/>
            <ac:grpSpMk id="17" creationId="{7425DD19-40DC-E7A7-65E1-92F932101E58}"/>
          </ac:grpSpMkLst>
        </pc:grpChg>
        <pc:picChg chg="add mod">
          <ac:chgData name="Nino Philip Ramones" userId="1068934f-e3b4-4e88-ba23-4cb57230c594" providerId="ADAL" clId="{DA43502D-6843-46E4-84F3-6183129FD404}" dt="2023-04-28T06:30:49.486" v="3321" actId="14100"/>
          <ac:picMkLst>
            <pc:docMk/>
            <pc:sldMk cId="2723899760" sldId="310"/>
            <ac:picMk id="4" creationId="{E8959673-A002-D1F0-E05F-74942BBB05B5}"/>
          </ac:picMkLst>
        </pc:picChg>
      </pc:sldChg>
      <pc:sldChg chg="addSp delSp modSp add mod">
        <pc:chgData name="Nino Philip Ramones" userId="1068934f-e3b4-4e88-ba23-4cb57230c594" providerId="ADAL" clId="{DA43502D-6843-46E4-84F3-6183129FD404}" dt="2023-04-28T06:49:28.410" v="4547" actId="1036"/>
        <pc:sldMkLst>
          <pc:docMk/>
          <pc:sldMk cId="3239527936" sldId="311"/>
        </pc:sldMkLst>
        <pc:spChg chg="mod">
          <ac:chgData name="Nino Philip Ramones" userId="1068934f-e3b4-4e88-ba23-4cb57230c594" providerId="ADAL" clId="{DA43502D-6843-46E4-84F3-6183129FD404}" dt="2023-04-28T06:38:28.182" v="3931" actId="20577"/>
          <ac:spMkLst>
            <pc:docMk/>
            <pc:sldMk cId="3239527936" sldId="311"/>
            <ac:spMk id="2" creationId="{05373617-D585-BAF0-0B5B-D2CF324A4D6B}"/>
          </ac:spMkLst>
        </pc:spChg>
        <pc:spChg chg="mod">
          <ac:chgData name="Nino Philip Ramones" userId="1068934f-e3b4-4e88-ba23-4cb57230c594" providerId="ADAL" clId="{DA43502D-6843-46E4-84F3-6183129FD404}" dt="2023-04-28T06:49:28.410" v="4547" actId="1036"/>
          <ac:spMkLst>
            <pc:docMk/>
            <pc:sldMk cId="3239527936" sldId="311"/>
            <ac:spMk id="6" creationId="{1C139C71-43D8-DA15-F46A-8598CDF1F78A}"/>
          </ac:spMkLst>
        </pc:spChg>
        <pc:spChg chg="add mod">
          <ac:chgData name="Nino Philip Ramones" userId="1068934f-e3b4-4e88-ba23-4cb57230c594" providerId="ADAL" clId="{DA43502D-6843-46E4-84F3-6183129FD404}" dt="2023-04-28T06:48:55.500" v="4501" actId="20577"/>
          <ac:spMkLst>
            <pc:docMk/>
            <pc:sldMk cId="3239527936" sldId="311"/>
            <ac:spMk id="13" creationId="{18CB4294-AC8A-2D2F-1D84-C900719CCCF0}"/>
          </ac:spMkLst>
        </pc:spChg>
        <pc:spChg chg="mod">
          <ac:chgData name="Nino Philip Ramones" userId="1068934f-e3b4-4e88-ba23-4cb57230c594" providerId="ADAL" clId="{DA43502D-6843-46E4-84F3-6183129FD404}" dt="2023-04-28T06:39:36.466" v="3986" actId="20577"/>
          <ac:spMkLst>
            <pc:docMk/>
            <pc:sldMk cId="3239527936" sldId="311"/>
            <ac:spMk id="20" creationId="{99094F09-480B-BC12-6268-5E55DC8820B2}"/>
          </ac:spMkLst>
        </pc:spChg>
        <pc:picChg chg="del">
          <ac:chgData name="Nino Philip Ramones" userId="1068934f-e3b4-4e88-ba23-4cb57230c594" providerId="ADAL" clId="{DA43502D-6843-46E4-84F3-6183129FD404}" dt="2023-04-28T06:38:34.421" v="3932" actId="478"/>
          <ac:picMkLst>
            <pc:docMk/>
            <pc:sldMk cId="3239527936" sldId="311"/>
            <ac:picMk id="4" creationId="{E8959673-A002-D1F0-E05F-74942BBB05B5}"/>
          </ac:picMkLst>
        </pc:picChg>
        <pc:picChg chg="add mod">
          <ac:chgData name="Nino Philip Ramones" userId="1068934f-e3b4-4e88-ba23-4cb57230c594" providerId="ADAL" clId="{DA43502D-6843-46E4-84F3-6183129FD404}" dt="2023-04-28T06:39:12.182" v="3937" actId="14100"/>
          <ac:picMkLst>
            <pc:docMk/>
            <pc:sldMk cId="3239527936" sldId="311"/>
            <ac:picMk id="5" creationId="{8173CCBD-9289-292F-8F88-99D50989761F}"/>
          </ac:picMkLst>
        </pc:picChg>
        <pc:picChg chg="add mod">
          <ac:chgData name="Nino Philip Ramones" userId="1068934f-e3b4-4e88-ba23-4cb57230c594" providerId="ADAL" clId="{DA43502D-6843-46E4-84F3-6183129FD404}" dt="2023-04-28T06:48:28.285" v="4449" actId="14100"/>
          <ac:picMkLst>
            <pc:docMk/>
            <pc:sldMk cId="3239527936" sldId="311"/>
            <ac:picMk id="12" creationId="{EAC0C5BE-30E4-6A91-5AD2-F08F25D9F128}"/>
          </ac:picMkLst>
        </pc:picChg>
      </pc:sldChg>
      <pc:sldChg chg="addSp delSp modSp add mod">
        <pc:chgData name="Nino Philip Ramones" userId="1068934f-e3b4-4e88-ba23-4cb57230c594" providerId="ADAL" clId="{DA43502D-6843-46E4-84F3-6183129FD404}" dt="2023-04-28T07:21:00.755" v="5259" actId="20577"/>
        <pc:sldMkLst>
          <pc:docMk/>
          <pc:sldMk cId="3823646011" sldId="312"/>
        </pc:sldMkLst>
        <pc:spChg chg="mod">
          <ac:chgData name="Nino Philip Ramones" userId="1068934f-e3b4-4e88-ba23-4cb57230c594" providerId="ADAL" clId="{DA43502D-6843-46E4-84F3-6183129FD404}" dt="2023-04-28T07:21:00.755" v="5259" actId="20577"/>
          <ac:spMkLst>
            <pc:docMk/>
            <pc:sldMk cId="3823646011" sldId="312"/>
            <ac:spMk id="6" creationId="{1C139C71-43D8-DA15-F46A-8598CDF1F78A}"/>
          </ac:spMkLst>
        </pc:spChg>
        <pc:spChg chg="del">
          <ac:chgData name="Nino Philip Ramones" userId="1068934f-e3b4-4e88-ba23-4cb57230c594" providerId="ADAL" clId="{DA43502D-6843-46E4-84F3-6183129FD404}" dt="2023-04-28T06:49:37.508" v="4549" actId="478"/>
          <ac:spMkLst>
            <pc:docMk/>
            <pc:sldMk cId="3823646011" sldId="312"/>
            <ac:spMk id="13" creationId="{18CB4294-AC8A-2D2F-1D84-C900719CCCF0}"/>
          </ac:spMkLst>
        </pc:spChg>
        <pc:spChg chg="mod">
          <ac:chgData name="Nino Philip Ramones" userId="1068934f-e3b4-4e88-ba23-4cb57230c594" providerId="ADAL" clId="{DA43502D-6843-46E4-84F3-6183129FD404}" dt="2023-04-28T06:52:12.997" v="4642" actId="14100"/>
          <ac:spMkLst>
            <pc:docMk/>
            <pc:sldMk cId="3823646011" sldId="312"/>
            <ac:spMk id="20" creationId="{99094F09-480B-BC12-6268-5E55DC8820B2}"/>
          </ac:spMkLst>
        </pc:spChg>
        <pc:picChg chg="add mod">
          <ac:chgData name="Nino Philip Ramones" userId="1068934f-e3b4-4e88-ba23-4cb57230c594" providerId="ADAL" clId="{DA43502D-6843-46E4-84F3-6183129FD404}" dt="2023-04-28T06:52:21.961" v="4644" actId="1076"/>
          <ac:picMkLst>
            <pc:docMk/>
            <pc:sldMk cId="3823646011" sldId="312"/>
            <ac:picMk id="4" creationId="{27830053-3638-4D3A-0881-FC28C5E232DA}"/>
          </ac:picMkLst>
        </pc:picChg>
        <pc:picChg chg="del">
          <ac:chgData name="Nino Philip Ramones" userId="1068934f-e3b4-4e88-ba23-4cb57230c594" providerId="ADAL" clId="{DA43502D-6843-46E4-84F3-6183129FD404}" dt="2023-04-28T06:49:37.508" v="4549" actId="478"/>
          <ac:picMkLst>
            <pc:docMk/>
            <pc:sldMk cId="3823646011" sldId="312"/>
            <ac:picMk id="5" creationId="{8173CCBD-9289-292F-8F88-99D50989761F}"/>
          </ac:picMkLst>
        </pc:picChg>
        <pc:picChg chg="del">
          <ac:chgData name="Nino Philip Ramones" userId="1068934f-e3b4-4e88-ba23-4cb57230c594" providerId="ADAL" clId="{DA43502D-6843-46E4-84F3-6183129FD404}" dt="2023-04-28T06:49:37.508" v="4549" actId="478"/>
          <ac:picMkLst>
            <pc:docMk/>
            <pc:sldMk cId="3823646011" sldId="312"/>
            <ac:picMk id="12" creationId="{EAC0C5BE-30E4-6A91-5AD2-F08F25D9F128}"/>
          </ac:picMkLst>
        </pc:picChg>
        <pc:picChg chg="add del mod">
          <ac:chgData name="Nino Philip Ramones" userId="1068934f-e3b4-4e88-ba23-4cb57230c594" providerId="ADAL" clId="{DA43502D-6843-46E4-84F3-6183129FD404}" dt="2023-04-28T06:50:21.979" v="4561" actId="478"/>
          <ac:picMkLst>
            <pc:docMk/>
            <pc:sldMk cId="3823646011" sldId="312"/>
            <ac:picMk id="14" creationId="{D16246E4-9331-801F-5651-685243039986}"/>
          </ac:picMkLst>
        </pc:picChg>
      </pc:sldChg>
      <pc:sldChg chg="addSp delSp modSp add mod">
        <pc:chgData name="Nino Philip Ramones" userId="1068934f-e3b4-4e88-ba23-4cb57230c594" providerId="ADAL" clId="{DA43502D-6843-46E4-84F3-6183129FD404}" dt="2023-04-28T08:59:11.154" v="8526" actId="20577"/>
        <pc:sldMkLst>
          <pc:docMk/>
          <pc:sldMk cId="2343572440" sldId="313"/>
        </pc:sldMkLst>
        <pc:spChg chg="mod">
          <ac:chgData name="Nino Philip Ramones" userId="1068934f-e3b4-4e88-ba23-4cb57230c594" providerId="ADAL" clId="{DA43502D-6843-46E4-84F3-6183129FD404}" dt="2023-04-28T08:11:40.694" v="5295" actId="20577"/>
          <ac:spMkLst>
            <pc:docMk/>
            <pc:sldMk cId="2343572440" sldId="313"/>
            <ac:spMk id="2" creationId="{05373617-D585-BAF0-0B5B-D2CF324A4D6B}"/>
          </ac:spMkLst>
        </pc:spChg>
        <pc:spChg chg="mod">
          <ac:chgData name="Nino Philip Ramones" userId="1068934f-e3b4-4e88-ba23-4cb57230c594" providerId="ADAL" clId="{DA43502D-6843-46E4-84F3-6183129FD404}" dt="2023-04-28T08:28:24.274" v="6033" actId="20577"/>
          <ac:spMkLst>
            <pc:docMk/>
            <pc:sldMk cId="2343572440" sldId="313"/>
            <ac:spMk id="6" creationId="{1C139C71-43D8-DA15-F46A-8598CDF1F78A}"/>
          </ac:spMkLst>
        </pc:spChg>
        <pc:spChg chg="add mod">
          <ac:chgData name="Nino Philip Ramones" userId="1068934f-e3b4-4e88-ba23-4cb57230c594" providerId="ADAL" clId="{DA43502D-6843-46E4-84F3-6183129FD404}" dt="2023-04-28T08:19:22.505" v="5395" actId="20577"/>
          <ac:spMkLst>
            <pc:docMk/>
            <pc:sldMk cId="2343572440" sldId="313"/>
            <ac:spMk id="16" creationId="{F26C401D-517A-7F00-B0A5-B053F98F392F}"/>
          </ac:spMkLst>
        </pc:spChg>
        <pc:spChg chg="add mod">
          <ac:chgData name="Nino Philip Ramones" userId="1068934f-e3b4-4e88-ba23-4cb57230c594" providerId="ADAL" clId="{DA43502D-6843-46E4-84F3-6183129FD404}" dt="2023-04-28T08:19:53.154" v="5473" actId="20577"/>
          <ac:spMkLst>
            <pc:docMk/>
            <pc:sldMk cId="2343572440" sldId="313"/>
            <ac:spMk id="17" creationId="{DB0C0972-EB44-3614-E2BD-3838B27DB8C9}"/>
          </ac:spMkLst>
        </pc:spChg>
        <pc:spChg chg="add mod">
          <ac:chgData name="Nino Philip Ramones" userId="1068934f-e3b4-4e88-ba23-4cb57230c594" providerId="ADAL" clId="{DA43502D-6843-46E4-84F3-6183129FD404}" dt="2023-04-28T08:27:08.253" v="5832" actId="1035"/>
          <ac:spMkLst>
            <pc:docMk/>
            <pc:sldMk cId="2343572440" sldId="313"/>
            <ac:spMk id="18" creationId="{43F1E15F-9BB2-CD25-5196-D9C3631392D8}"/>
          </ac:spMkLst>
        </pc:spChg>
        <pc:spChg chg="mod">
          <ac:chgData name="Nino Philip Ramones" userId="1068934f-e3b4-4e88-ba23-4cb57230c594" providerId="ADAL" clId="{DA43502D-6843-46E4-84F3-6183129FD404}" dt="2023-04-28T08:59:11.154" v="8526" actId="20577"/>
          <ac:spMkLst>
            <pc:docMk/>
            <pc:sldMk cId="2343572440" sldId="313"/>
            <ac:spMk id="20" creationId="{99094F09-480B-BC12-6268-5E55DC8820B2}"/>
          </ac:spMkLst>
        </pc:spChg>
        <pc:grpChg chg="add mod">
          <ac:chgData name="Nino Philip Ramones" userId="1068934f-e3b4-4e88-ba23-4cb57230c594" providerId="ADAL" clId="{DA43502D-6843-46E4-84F3-6183129FD404}" dt="2023-04-28T08:17:42.765" v="5333" actId="1036"/>
          <ac:grpSpMkLst>
            <pc:docMk/>
            <pc:sldMk cId="2343572440" sldId="313"/>
            <ac:grpSpMk id="15" creationId="{FF9D61F7-8F43-E732-FC4E-9CFA4EF6D18A}"/>
          </ac:grpSpMkLst>
        </pc:grpChg>
        <pc:picChg chg="del">
          <ac:chgData name="Nino Philip Ramones" userId="1068934f-e3b4-4e88-ba23-4cb57230c594" providerId="ADAL" clId="{DA43502D-6843-46E4-84F3-6183129FD404}" dt="2023-04-28T08:11:42.524" v="5296" actId="478"/>
          <ac:picMkLst>
            <pc:docMk/>
            <pc:sldMk cId="2343572440" sldId="313"/>
            <ac:picMk id="4" creationId="{27830053-3638-4D3A-0881-FC28C5E232DA}"/>
          </ac:picMkLst>
        </pc:picChg>
        <pc:picChg chg="add mod">
          <ac:chgData name="Nino Philip Ramones" userId="1068934f-e3b4-4e88-ba23-4cb57230c594" providerId="ADAL" clId="{DA43502D-6843-46E4-84F3-6183129FD404}" dt="2023-04-28T08:17:32.041" v="5331" actId="164"/>
          <ac:picMkLst>
            <pc:docMk/>
            <pc:sldMk cId="2343572440" sldId="313"/>
            <ac:picMk id="5" creationId="{670940FF-FFF9-4739-DE35-C04D808FBD75}"/>
          </ac:picMkLst>
        </pc:picChg>
        <pc:picChg chg="add mod">
          <ac:chgData name="Nino Philip Ramones" userId="1068934f-e3b4-4e88-ba23-4cb57230c594" providerId="ADAL" clId="{DA43502D-6843-46E4-84F3-6183129FD404}" dt="2023-04-28T08:31:04.381" v="6034" actId="14100"/>
          <ac:picMkLst>
            <pc:docMk/>
            <pc:sldMk cId="2343572440" sldId="313"/>
            <ac:picMk id="12" creationId="{BE4CC6B2-2F28-5038-F88B-6F5857F68F79}"/>
          </ac:picMkLst>
        </pc:picChg>
        <pc:picChg chg="add mod">
          <ac:chgData name="Nino Philip Ramones" userId="1068934f-e3b4-4e88-ba23-4cb57230c594" providerId="ADAL" clId="{DA43502D-6843-46E4-84F3-6183129FD404}" dt="2023-04-28T08:17:32.041" v="5331" actId="164"/>
          <ac:picMkLst>
            <pc:docMk/>
            <pc:sldMk cId="2343572440" sldId="313"/>
            <ac:picMk id="14" creationId="{1A44F848-CCEE-6EBF-BB54-AF3D8D6CBA39}"/>
          </ac:picMkLst>
        </pc:picChg>
      </pc:sldChg>
      <pc:sldChg chg="addSp delSp modSp add mod">
        <pc:chgData name="Nino Philip Ramones" userId="1068934f-e3b4-4e88-ba23-4cb57230c594" providerId="ADAL" clId="{DA43502D-6843-46E4-84F3-6183129FD404}" dt="2023-04-28T08:59:47.764" v="8532" actId="20577"/>
        <pc:sldMkLst>
          <pc:docMk/>
          <pc:sldMk cId="1452955581" sldId="314"/>
        </pc:sldMkLst>
        <pc:spChg chg="mod">
          <ac:chgData name="Nino Philip Ramones" userId="1068934f-e3b4-4e88-ba23-4cb57230c594" providerId="ADAL" clId="{DA43502D-6843-46E4-84F3-6183129FD404}" dt="2023-04-28T08:59:47.764" v="8532" actId="20577"/>
          <ac:spMkLst>
            <pc:docMk/>
            <pc:sldMk cId="1452955581" sldId="314"/>
            <ac:spMk id="6" creationId="{1C139C71-43D8-DA15-F46A-8598CDF1F78A}"/>
          </ac:spMkLst>
        </pc:spChg>
        <pc:spChg chg="del">
          <ac:chgData name="Nino Philip Ramones" userId="1068934f-e3b4-4e88-ba23-4cb57230c594" providerId="ADAL" clId="{DA43502D-6843-46E4-84F3-6183129FD404}" dt="2023-04-28T08:31:31.984" v="6037" actId="478"/>
          <ac:spMkLst>
            <pc:docMk/>
            <pc:sldMk cId="1452955581" sldId="314"/>
            <ac:spMk id="16" creationId="{F26C401D-517A-7F00-B0A5-B053F98F392F}"/>
          </ac:spMkLst>
        </pc:spChg>
        <pc:spChg chg="del">
          <ac:chgData name="Nino Philip Ramones" userId="1068934f-e3b4-4e88-ba23-4cb57230c594" providerId="ADAL" clId="{DA43502D-6843-46E4-84F3-6183129FD404}" dt="2023-04-28T08:31:31.984" v="6037" actId="478"/>
          <ac:spMkLst>
            <pc:docMk/>
            <pc:sldMk cId="1452955581" sldId="314"/>
            <ac:spMk id="17" creationId="{DB0C0972-EB44-3614-E2BD-3838B27DB8C9}"/>
          </ac:spMkLst>
        </pc:spChg>
        <pc:spChg chg="mod">
          <ac:chgData name="Nino Philip Ramones" userId="1068934f-e3b4-4e88-ba23-4cb57230c594" providerId="ADAL" clId="{DA43502D-6843-46E4-84F3-6183129FD404}" dt="2023-04-28T08:52:21.559" v="7484" actId="1036"/>
          <ac:spMkLst>
            <pc:docMk/>
            <pc:sldMk cId="1452955581" sldId="314"/>
            <ac:spMk id="18" creationId="{43F1E15F-9BB2-CD25-5196-D9C3631392D8}"/>
          </ac:spMkLst>
        </pc:spChg>
        <pc:spChg chg="del mod">
          <ac:chgData name="Nino Philip Ramones" userId="1068934f-e3b4-4e88-ba23-4cb57230c594" providerId="ADAL" clId="{DA43502D-6843-46E4-84F3-6183129FD404}" dt="2023-04-28T08:31:38.716" v="6039" actId="478"/>
          <ac:spMkLst>
            <pc:docMk/>
            <pc:sldMk cId="1452955581" sldId="314"/>
            <ac:spMk id="20" creationId="{99094F09-480B-BC12-6268-5E55DC8820B2}"/>
          </ac:spMkLst>
        </pc:spChg>
        <pc:grpChg chg="del">
          <ac:chgData name="Nino Philip Ramones" userId="1068934f-e3b4-4e88-ba23-4cb57230c594" providerId="ADAL" clId="{DA43502D-6843-46E4-84F3-6183129FD404}" dt="2023-04-28T08:31:28.705" v="6036" actId="478"/>
          <ac:grpSpMkLst>
            <pc:docMk/>
            <pc:sldMk cId="1452955581" sldId="314"/>
            <ac:grpSpMk id="15" creationId="{FF9D61F7-8F43-E732-FC4E-9CFA4EF6D18A}"/>
          </ac:grpSpMkLst>
        </pc:grpChg>
        <pc:graphicFrameChg chg="add del">
          <ac:chgData name="Nino Philip Ramones" userId="1068934f-e3b4-4e88-ba23-4cb57230c594" providerId="ADAL" clId="{DA43502D-6843-46E4-84F3-6183129FD404}" dt="2023-04-28T08:32:59.499" v="6041" actId="478"/>
          <ac:graphicFrameMkLst>
            <pc:docMk/>
            <pc:sldMk cId="1452955581" sldId="314"/>
            <ac:graphicFrameMk id="3" creationId="{C6807988-4F4B-8F07-E1BA-4754A032B813}"/>
          </ac:graphicFrameMkLst>
        </pc:graphicFrameChg>
        <pc:graphicFrameChg chg="add mod modGraphic">
          <ac:chgData name="Nino Philip Ramones" userId="1068934f-e3b4-4e88-ba23-4cb57230c594" providerId="ADAL" clId="{DA43502D-6843-46E4-84F3-6183129FD404}" dt="2023-04-28T08:48:12.798" v="6560" actId="20577"/>
          <ac:graphicFrameMkLst>
            <pc:docMk/>
            <pc:sldMk cId="1452955581" sldId="314"/>
            <ac:graphicFrameMk id="4" creationId="{A0D8E578-8168-EA3D-E516-D0237EBB3EDC}"/>
          </ac:graphicFrameMkLst>
        </pc:graphicFrameChg>
      </pc:sldChg>
      <pc:sldChg chg="add del">
        <pc:chgData name="Nino Philip Ramones" userId="1068934f-e3b4-4e88-ba23-4cb57230c594" providerId="ADAL" clId="{DA43502D-6843-46E4-84F3-6183129FD404}" dt="2023-04-28T08:11:20.025" v="5262" actId="47"/>
        <pc:sldMkLst>
          <pc:docMk/>
          <pc:sldMk cId="3428751996" sldId="314"/>
        </pc:sldMkLst>
      </pc:sldChg>
    </pc:docChg>
  </pc:docChgLst>
</pc:chgInfo>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D621B3-E674-4F96-96CA-53521C5F9889}" type="datetimeFigureOut">
              <a:rPr lang="en-US" smtClean="0"/>
              <a:t>7/2/2023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2130C3-D2D5-49D3-AE68-A9497CD82051}" type="slidenum">
              <a:rPr lang="en-US" smtClean="0"/>
              <a:t>‹#›</a:t>
            </a:fld>
            <a:endParaRPr lang="en-US"/>
          </a:p>
        </p:txBody>
      </p:sp>
    </p:spTree>
    <p:extLst>
      <p:ext uri="{BB962C8B-B14F-4D97-AF65-F5344CB8AC3E}">
        <p14:creationId xmlns:p14="http://schemas.microsoft.com/office/powerpoint/2010/main" val="2358008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2D2130C3-D2D5-49D3-AE68-A9497CD82051}" type="slidenum">
              <a:rPr lang="en-US" smtClean="0"/>
              <a:t>11</a:t>
            </a:fld>
            <a:endParaRPr lang="en-US"/>
          </a:p>
        </p:txBody>
      </p:sp>
    </p:spTree>
    <p:extLst>
      <p:ext uri="{BB962C8B-B14F-4D97-AF65-F5344CB8AC3E}">
        <p14:creationId xmlns:p14="http://schemas.microsoft.com/office/powerpoint/2010/main" val="784054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130425"/>
            <a:ext cx="5829300" cy="1470025"/>
          </a:xfrm>
        </p:spPr>
        <p:txBody>
          <a:bodyPr/>
          <a:lstStyle/>
          <a:p>
            <a:r>
              <a:rPr lang="en-US"/>
              <a:t>Click to edit Master title style</a:t>
            </a:r>
          </a:p>
        </p:txBody>
      </p:sp>
      <p:sp>
        <p:nvSpPr>
          <p:cNvPr id="3" name="Subtitle 2"/>
          <p:cNvSpPr>
            <a:spLocks noGrp="1"/>
          </p:cNvSpPr>
          <p:nvPr>
            <p:ph type="subTitle" idx="1"/>
          </p:nvPr>
        </p:nvSpPr>
        <p:spPr>
          <a:xfrm>
            <a:off x="1028700" y="3886200"/>
            <a:ext cx="48006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274639"/>
            <a:ext cx="15430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274639"/>
            <a:ext cx="45148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4406901"/>
            <a:ext cx="58293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2906714"/>
            <a:ext cx="58293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1535113"/>
            <a:ext cx="303014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174875"/>
            <a:ext cx="303014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1535113"/>
            <a:ext cx="303133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174875"/>
            <a:ext cx="303133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273050"/>
            <a:ext cx="2256235"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273051"/>
            <a:ext cx="383381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435101"/>
            <a:ext cx="2256235"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4800600"/>
            <a:ext cx="41148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612775"/>
            <a:ext cx="41148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5367338"/>
            <a:ext cx="41148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74638"/>
            <a:ext cx="61722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1600201"/>
            <a:ext cx="61722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6356351"/>
            <a:ext cx="1600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7/2/2023</a:t>
            </a:fld>
            <a:endParaRPr lang="en-US"/>
          </a:p>
        </p:txBody>
      </p:sp>
      <p:sp>
        <p:nvSpPr>
          <p:cNvPr id="5" name="Footer Placeholder 4"/>
          <p:cNvSpPr>
            <a:spLocks noGrp="1"/>
          </p:cNvSpPr>
          <p:nvPr>
            <p:ph type="ftr" sz="quarter" idx="3"/>
          </p:nvPr>
        </p:nvSpPr>
        <p:spPr>
          <a:xfrm>
            <a:off x="2343150" y="6356351"/>
            <a:ext cx="21717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6356351"/>
            <a:ext cx="1600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hyperlink" Target="https://www.flickr.com/photos/nihgov/48014859398" TargetMode="External"/><Relationship Id="rId18" Type="http://schemas.microsoft.com/office/2007/relationships/hdphoto" Target="../media/hdphoto6.wdp"/><Relationship Id="rId3" Type="http://schemas.microsoft.com/office/2007/relationships/hdphoto" Target="../media/hdphoto1.wdp"/><Relationship Id="rId21" Type="http://schemas.openxmlformats.org/officeDocument/2006/relationships/hyperlink" Target="https://gis.stackexchange.com/questions/78906/watershed-segmentation-saga-gis" TargetMode="External"/><Relationship Id="rId7" Type="http://schemas.openxmlformats.org/officeDocument/2006/relationships/image" Target="../media/image3.png"/><Relationship Id="rId12" Type="http://schemas.microsoft.com/office/2007/relationships/hdphoto" Target="../media/hdphoto4.wdp"/><Relationship Id="rId17" Type="http://schemas.openxmlformats.org/officeDocument/2006/relationships/image" Target="../media/image6.png"/><Relationship Id="rId25" Type="http://schemas.openxmlformats.org/officeDocument/2006/relationships/hyperlink" Target="https://medium.com/logicai/non-negative-matrix-factorization-for-recommendation-systems-985ca8d5c16c" TargetMode="External"/><Relationship Id="rId2" Type="http://schemas.openxmlformats.org/officeDocument/2006/relationships/image" Target="../media/image1.png"/><Relationship Id="rId16" Type="http://schemas.openxmlformats.org/officeDocument/2006/relationships/hyperlink" Target="https://www.flickr.com/photos/146824358@N03/35716061792/in/album-72157683336185951/" TargetMode="External"/><Relationship Id="rId20" Type="http://schemas.openxmlformats.org/officeDocument/2006/relationships/image" Target="../media/image7.png"/><Relationship Id="rId1" Type="http://schemas.openxmlformats.org/officeDocument/2006/relationships/slideLayout" Target="../slideLayouts/slideLayout7.xml"/><Relationship Id="rId6" Type="http://schemas.microsoft.com/office/2007/relationships/hdphoto" Target="../media/hdphoto2.wdp"/><Relationship Id="rId11" Type="http://schemas.openxmlformats.org/officeDocument/2006/relationships/image" Target="../media/image4.png"/><Relationship Id="rId24" Type="http://schemas.openxmlformats.org/officeDocument/2006/relationships/image" Target="../media/image9.jpeg"/><Relationship Id="rId5" Type="http://schemas.openxmlformats.org/officeDocument/2006/relationships/image" Target="../media/image2.png"/><Relationship Id="rId15" Type="http://schemas.microsoft.com/office/2007/relationships/hdphoto" Target="../media/hdphoto5.wdp"/><Relationship Id="rId23" Type="http://schemas.openxmlformats.org/officeDocument/2006/relationships/hyperlink" Target="https://dominoc925.blogspot.com/2017/05/simple-lidar-ground-points.html" TargetMode="External"/><Relationship Id="rId10" Type="http://schemas.openxmlformats.org/officeDocument/2006/relationships/hyperlink" Target="https://creativecommons.org/licenses/by-nc-nd/3.0/" TargetMode="External"/><Relationship Id="rId19" Type="http://schemas.openxmlformats.org/officeDocument/2006/relationships/hyperlink" Target="https://www.thinkined.com/store/p123/Powdered_Blobs.html" TargetMode="External"/><Relationship Id="rId4" Type="http://schemas.openxmlformats.org/officeDocument/2006/relationships/hyperlink" Target="https://www.flickr.com/photos/dkeyjon/1831743577" TargetMode="External"/><Relationship Id="rId9" Type="http://schemas.openxmlformats.org/officeDocument/2006/relationships/hyperlink" Target="https://github.com/npcrmns/App-Physics-157/tree/main" TargetMode="External"/><Relationship Id="rId14" Type="http://schemas.openxmlformats.org/officeDocument/2006/relationships/image" Target="../media/image5.png"/><Relationship Id="rId22"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npcrmns/App-Physics-157/tree/main"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hyperlink" Target="https://scikit-image.org/docs/stable/api/skimage.morphology.html#skimage.morphology.area_opening" TargetMode="External"/><Relationship Id="rId4" Type="http://schemas.openxmlformats.org/officeDocument/2006/relationships/hyperlink" Target="https://www.mathworks.com/help/images/morphological-dilation-and-erosion.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drive.google.com/file/d/10j1Y-xRVFa7BzyPutj9IvsrzLC3iMLTY/view?usp=sharing"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A picture containing blurry, laser&#10;&#10;Description automatically generated">
            <a:extLst>
              <a:ext uri="{FF2B5EF4-FFF2-40B4-BE49-F238E27FC236}">
                <a16:creationId xmlns:a16="http://schemas.microsoft.com/office/drawing/2014/main" id="{81AFE020-EE52-028A-F1B3-5B309C216182}"/>
              </a:ext>
            </a:extLst>
          </p:cNvPr>
          <p:cNvPicPr>
            <a:picLocks noChangeAspect="1"/>
          </p:cNvPicPr>
          <p:nvPr/>
        </p:nvPicPr>
        <p:blipFill>
          <a:blip r:embed="rId2">
            <a:extLst>
              <a:ext uri="{BEBA8EAE-BF5A-486C-A8C5-ECC9F3942E4B}">
                <a14:imgProps xmlns:a14="http://schemas.microsoft.com/office/drawing/2010/main">
                  <a14:imgLayer r:embed="rId3">
                    <a14:imgEffect>
                      <a14:artisticFilmGrain/>
                    </a14:imgEffect>
                    <a14:imgEffect>
                      <a14:colorTemperature colorTemp="112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9457998" y="1664399"/>
            <a:ext cx="3496000" cy="2252782"/>
          </a:xfrm>
          <a:prstGeom prst="rect">
            <a:avLst/>
          </a:prstGeom>
        </p:spPr>
      </p:pic>
      <p:pic>
        <p:nvPicPr>
          <p:cNvPr id="22" name="Picture 21" descr="Abstract light trails against black background">
            <a:extLst>
              <a:ext uri="{FF2B5EF4-FFF2-40B4-BE49-F238E27FC236}">
                <a16:creationId xmlns:a16="http://schemas.microsoft.com/office/drawing/2014/main" id="{78BD71C9-8DBA-4643-5373-D7DE98BFDA6C}"/>
              </a:ext>
            </a:extLst>
          </p:cNvPr>
          <p:cNvPicPr>
            <a:picLocks noChangeAspect="1"/>
          </p:cNvPicPr>
          <p:nvPr/>
        </p:nvPicPr>
        <p:blipFill>
          <a:blip r:embed="rId5">
            <a:extLst>
              <a:ext uri="{BEBA8EAE-BF5A-486C-A8C5-ECC9F3942E4B}">
                <a14:imgProps xmlns:a14="http://schemas.microsoft.com/office/drawing/2010/main">
                  <a14:imgLayer r:embed="rId6">
                    <a14:imgEffect>
                      <a14:artisticFilmGrain/>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9452356" y="4211829"/>
            <a:ext cx="3514341" cy="2349181"/>
          </a:xfrm>
          <a:prstGeom prst="rect">
            <a:avLst/>
          </a:prstGeom>
        </p:spPr>
      </p:pic>
      <p:pic>
        <p:nvPicPr>
          <p:cNvPr id="11" name="Picture 10" descr="Abstract image of vibrant red light trails">
            <a:extLst>
              <a:ext uri="{FF2B5EF4-FFF2-40B4-BE49-F238E27FC236}">
                <a16:creationId xmlns:a16="http://schemas.microsoft.com/office/drawing/2014/main" id="{94AB2FB8-E06C-C5DA-5702-4F166E1B0AD4}"/>
              </a:ext>
            </a:extLst>
          </p:cNvPr>
          <p:cNvPicPr>
            <a:picLocks noChangeAspect="1"/>
          </p:cNvPicPr>
          <p:nvPr/>
        </p:nvPicPr>
        <p:blipFill>
          <a:blip r:embed="rId7">
            <a:extLst>
              <a:ext uri="{BEBA8EAE-BF5A-486C-A8C5-ECC9F3942E4B}">
                <a14:imgProps xmlns:a14="http://schemas.microsoft.com/office/drawing/2010/main">
                  <a14:imgLayer r:embed="rId8">
                    <a14:imgEffect>
                      <a14:artisticFilmGrain/>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9485013" y="6855656"/>
            <a:ext cx="3480247" cy="2484434"/>
          </a:xfrm>
          <a:prstGeom prst="rect">
            <a:avLst/>
          </a:prstGeom>
        </p:spPr>
      </p:pic>
      <p:grpSp>
        <p:nvGrpSpPr>
          <p:cNvPr id="12" name="Group 11">
            <a:extLst>
              <a:ext uri="{FF2B5EF4-FFF2-40B4-BE49-F238E27FC236}">
                <a16:creationId xmlns:a16="http://schemas.microsoft.com/office/drawing/2014/main" id="{07699CFC-7A58-2145-8E32-6E15C1AF33F9}"/>
              </a:ext>
            </a:extLst>
          </p:cNvPr>
          <p:cNvGrpSpPr/>
          <p:nvPr/>
        </p:nvGrpSpPr>
        <p:grpSpPr>
          <a:xfrm>
            <a:off x="685800" y="463800"/>
            <a:ext cx="12344400" cy="412500"/>
            <a:chOff x="685800" y="463800"/>
            <a:chExt cx="12344400" cy="412500"/>
          </a:xfrm>
        </p:grpSpPr>
        <p:cxnSp>
          <p:nvCxnSpPr>
            <p:cNvPr id="6" name="Straight Connector 5">
              <a:extLst>
                <a:ext uri="{FF2B5EF4-FFF2-40B4-BE49-F238E27FC236}">
                  <a16:creationId xmlns:a16="http://schemas.microsoft.com/office/drawing/2014/main" id="{735F7B69-A8BE-EF31-2E30-C81F98549A6B}"/>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D32E140-99B1-66F0-387B-DA3F1BEB36F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0" name="TextBox 9">
              <a:extLst>
                <a:ext uri="{FF2B5EF4-FFF2-40B4-BE49-F238E27FC236}">
                  <a16:creationId xmlns:a16="http://schemas.microsoft.com/office/drawing/2014/main" id="{C3CE4A8C-C748-4278-6175-7B615D2C5720}"/>
                </a:ext>
              </a:extLst>
            </p:cNvPr>
            <p:cNvSpPr txBox="1"/>
            <p:nvPr/>
          </p:nvSpPr>
          <p:spPr>
            <a:xfrm>
              <a:off x="7160708" y="463800"/>
              <a:ext cx="5869492"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COMPUTATIONAL ANALYSIS AND MODELLIN</a:t>
              </a:r>
              <a:r>
                <a:rPr lang="en-US" sz="1600" dirty="0">
                  <a:solidFill>
                    <a:schemeClr val="tx1">
                      <a:lumMod val="85000"/>
                      <a:lumOff val="15000"/>
                    </a:schemeClr>
                  </a:solidFill>
                  <a:latin typeface="Aileron Regular" panose="020B0604020202020204" charset="0"/>
                </a:rPr>
                <a:t>G</a:t>
              </a:r>
            </a:p>
          </p:txBody>
        </p:sp>
      </p:grpSp>
      <p:sp>
        <p:nvSpPr>
          <p:cNvPr id="14" name="TextBox 13">
            <a:extLst>
              <a:ext uri="{FF2B5EF4-FFF2-40B4-BE49-F238E27FC236}">
                <a16:creationId xmlns:a16="http://schemas.microsoft.com/office/drawing/2014/main" id="{86CD694D-7914-A6C9-97B8-2823F7984CDE}"/>
              </a:ext>
            </a:extLst>
          </p:cNvPr>
          <p:cNvSpPr txBox="1"/>
          <p:nvPr/>
        </p:nvSpPr>
        <p:spPr>
          <a:xfrm>
            <a:off x="685800" y="2301776"/>
            <a:ext cx="8759476" cy="2308324"/>
          </a:xfrm>
          <a:prstGeom prst="rect">
            <a:avLst/>
          </a:prstGeom>
          <a:noFill/>
        </p:spPr>
        <p:txBody>
          <a:bodyPr wrap="square" rtlCol="0">
            <a:spAutoFit/>
          </a:bodyPr>
          <a:lstStyle/>
          <a:p>
            <a:r>
              <a:rPr lang="en-US" sz="7200" dirty="0">
                <a:solidFill>
                  <a:schemeClr val="tx1">
                    <a:lumMod val="85000"/>
                    <a:lumOff val="15000"/>
                  </a:schemeClr>
                </a:solidFill>
                <a:latin typeface="Altero" panose="00000500000000000000" pitchFamily="50" charset="0"/>
              </a:rPr>
              <a:t>MORPHOLOGICAL OPERATIONS</a:t>
            </a:r>
          </a:p>
        </p:txBody>
      </p:sp>
      <p:sp>
        <p:nvSpPr>
          <p:cNvPr id="15" name="TextBox 14">
            <a:extLst>
              <a:ext uri="{FF2B5EF4-FFF2-40B4-BE49-F238E27FC236}">
                <a16:creationId xmlns:a16="http://schemas.microsoft.com/office/drawing/2014/main" id="{CB5AF6EE-76A6-CA9D-0627-29C15279BDC6}"/>
              </a:ext>
            </a:extLst>
          </p:cNvPr>
          <p:cNvSpPr txBox="1"/>
          <p:nvPr/>
        </p:nvSpPr>
        <p:spPr>
          <a:xfrm>
            <a:off x="762000" y="4774168"/>
            <a:ext cx="6379760" cy="369332"/>
          </a:xfrm>
          <a:prstGeom prst="rect">
            <a:avLst/>
          </a:prstGeom>
          <a:noFill/>
        </p:spPr>
        <p:txBody>
          <a:bodyPr wrap="none" rtlCol="0">
            <a:spAutoFit/>
          </a:bodyPr>
          <a:lstStyle/>
          <a:p>
            <a:r>
              <a:rPr lang="en-US" spc="300" dirty="0">
                <a:solidFill>
                  <a:schemeClr val="tx1">
                    <a:lumMod val="85000"/>
                    <a:lumOff val="15000"/>
                  </a:schemeClr>
                </a:solidFill>
                <a:latin typeface="Aileron Regular" panose="020B0604020202020204" charset="0"/>
              </a:rPr>
              <a:t>IMAGE AND VIDEO PROCESSING – MODULE 1</a:t>
            </a:r>
            <a:endParaRPr lang="en-US" dirty="0">
              <a:solidFill>
                <a:schemeClr val="tx1">
                  <a:lumMod val="85000"/>
                  <a:lumOff val="15000"/>
                </a:schemeClr>
              </a:solidFill>
              <a:latin typeface="Aileron Regular" panose="020B0604020202020204" charset="0"/>
            </a:endParaRPr>
          </a:p>
        </p:txBody>
      </p:sp>
      <p:grpSp>
        <p:nvGrpSpPr>
          <p:cNvPr id="13" name="Group 12">
            <a:extLst>
              <a:ext uri="{FF2B5EF4-FFF2-40B4-BE49-F238E27FC236}">
                <a16:creationId xmlns:a16="http://schemas.microsoft.com/office/drawing/2014/main" id="{B360185C-2621-71F6-4361-089DB6F49F2E}"/>
              </a:ext>
            </a:extLst>
          </p:cNvPr>
          <p:cNvGrpSpPr/>
          <p:nvPr/>
        </p:nvGrpSpPr>
        <p:grpSpPr>
          <a:xfrm>
            <a:off x="762000" y="7617503"/>
            <a:ext cx="3794629" cy="960741"/>
            <a:chOff x="1981200" y="7306959"/>
            <a:chExt cx="3794629" cy="960741"/>
          </a:xfrm>
        </p:grpSpPr>
        <p:sp>
          <p:nvSpPr>
            <p:cNvPr id="5" name="TextBox 4">
              <a:extLst>
                <a:ext uri="{FF2B5EF4-FFF2-40B4-BE49-F238E27FC236}">
                  <a16:creationId xmlns:a16="http://schemas.microsoft.com/office/drawing/2014/main" id="{66F1CCDF-B716-EE41-D774-E2F4B66961FF}"/>
                </a:ext>
              </a:extLst>
            </p:cNvPr>
            <p:cNvSpPr txBox="1"/>
            <p:nvPr/>
          </p:nvSpPr>
          <p:spPr>
            <a:xfrm>
              <a:off x="1981200" y="7306959"/>
              <a:ext cx="3794629"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NINO PHILIP RAMONES | </a:t>
              </a:r>
              <a:r>
                <a:rPr lang="en-US" sz="1600" spc="150" dirty="0">
                  <a:solidFill>
                    <a:schemeClr val="tx1">
                      <a:lumMod val="85000"/>
                      <a:lumOff val="15000"/>
                    </a:schemeClr>
                  </a:solidFill>
                  <a:latin typeface="Aileron" panose="00000500000000000000" pitchFamily="50" charset="0"/>
                  <a:hlinkClick r:id="rId9"/>
                </a:rPr>
                <a:t>GITHUB</a:t>
              </a:r>
              <a:endParaRPr lang="en-US" sz="1600" spc="150" dirty="0">
                <a:solidFill>
                  <a:schemeClr val="tx1">
                    <a:lumMod val="85000"/>
                    <a:lumOff val="15000"/>
                  </a:schemeClr>
                </a:solidFill>
                <a:latin typeface="Aileron" panose="00000500000000000000" pitchFamily="50" charset="0"/>
              </a:endParaRPr>
            </a:p>
          </p:txBody>
        </p:sp>
        <p:sp>
          <p:nvSpPr>
            <p:cNvPr id="7" name="TextBox 6">
              <a:extLst>
                <a:ext uri="{FF2B5EF4-FFF2-40B4-BE49-F238E27FC236}">
                  <a16:creationId xmlns:a16="http://schemas.microsoft.com/office/drawing/2014/main" id="{6B72DE43-392E-1E96-6154-9679D0A39ACC}"/>
                </a:ext>
              </a:extLst>
            </p:cNvPr>
            <p:cNvSpPr txBox="1"/>
            <p:nvPr/>
          </p:nvSpPr>
          <p:spPr>
            <a:xfrm>
              <a:off x="1981200" y="7618052"/>
              <a:ext cx="1752403" cy="338554"/>
            </a:xfrm>
            <a:prstGeom prst="rect">
              <a:avLst/>
            </a:prstGeom>
            <a:noFill/>
          </p:spPr>
          <p:txBody>
            <a:bodyPr wrap="none" rtlCol="0">
              <a:spAutoFit/>
            </a:bodyPr>
            <a:lstStyle/>
            <a:p>
              <a:r>
                <a:rPr lang="en-US" sz="1600" spc="150" dirty="0">
                  <a:solidFill>
                    <a:schemeClr val="tx1">
                      <a:lumMod val="85000"/>
                      <a:lumOff val="15000"/>
                    </a:schemeClr>
                  </a:solidFill>
                  <a:latin typeface="Aileron Bold" panose="00000800000000000000" pitchFamily="50" charset="0"/>
                </a:rPr>
                <a:t>2020 – 05616</a:t>
              </a:r>
            </a:p>
          </p:txBody>
        </p:sp>
        <p:sp>
          <p:nvSpPr>
            <p:cNvPr id="8" name="TextBox 7">
              <a:extLst>
                <a:ext uri="{FF2B5EF4-FFF2-40B4-BE49-F238E27FC236}">
                  <a16:creationId xmlns:a16="http://schemas.microsoft.com/office/drawing/2014/main" id="{E55C9784-2997-4509-E882-733A19888A3E}"/>
                </a:ext>
              </a:extLst>
            </p:cNvPr>
            <p:cNvSpPr txBox="1"/>
            <p:nvPr/>
          </p:nvSpPr>
          <p:spPr>
            <a:xfrm>
              <a:off x="1981200" y="7929146"/>
              <a:ext cx="1597938"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JULY 1, 2023</a:t>
              </a:r>
            </a:p>
          </p:txBody>
        </p:sp>
      </p:grpSp>
      <p:grpSp>
        <p:nvGrpSpPr>
          <p:cNvPr id="21" name="Group 20">
            <a:extLst>
              <a:ext uri="{FF2B5EF4-FFF2-40B4-BE49-F238E27FC236}">
                <a16:creationId xmlns:a16="http://schemas.microsoft.com/office/drawing/2014/main" id="{1EB26DBB-0A0B-E240-5B58-BD7911132BAD}"/>
              </a:ext>
            </a:extLst>
          </p:cNvPr>
          <p:cNvGrpSpPr/>
          <p:nvPr/>
        </p:nvGrpSpPr>
        <p:grpSpPr>
          <a:xfrm rot="5400000">
            <a:off x="6939499" y="7031074"/>
            <a:ext cx="450160" cy="2133600"/>
            <a:chOff x="10981040" y="4264181"/>
            <a:chExt cx="715659" cy="3391971"/>
          </a:xfrm>
        </p:grpSpPr>
        <p:sp>
          <p:nvSpPr>
            <p:cNvPr id="17" name="Rectangle 16">
              <a:extLst>
                <a:ext uri="{FF2B5EF4-FFF2-40B4-BE49-F238E27FC236}">
                  <a16:creationId xmlns:a16="http://schemas.microsoft.com/office/drawing/2014/main" id="{4C5A3C01-A747-F0B8-E2FB-48A5AC7266AB}"/>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7C235B7-C419-5F6B-D15E-637A02A4449E}"/>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5B89C98-CA7E-A61F-4ACF-816FF61512D9}"/>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20F3EC7-4E88-29C2-B4AF-F0E75783994E}"/>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TextBox 28">
            <a:extLst>
              <a:ext uri="{FF2B5EF4-FFF2-40B4-BE49-F238E27FC236}">
                <a16:creationId xmlns:a16="http://schemas.microsoft.com/office/drawing/2014/main" id="{D3477DD6-20F8-B844-531F-A4D45B04E6BF}"/>
              </a:ext>
            </a:extLst>
          </p:cNvPr>
          <p:cNvSpPr txBox="1"/>
          <p:nvPr/>
        </p:nvSpPr>
        <p:spPr>
          <a:xfrm>
            <a:off x="9485012" y="9381762"/>
            <a:ext cx="3480247" cy="230832"/>
          </a:xfrm>
          <a:prstGeom prst="rect">
            <a:avLst/>
          </a:prstGeom>
          <a:noFill/>
        </p:spPr>
        <p:txBody>
          <a:bodyPr wrap="square" rtlCol="0">
            <a:spAutoFit/>
          </a:bodyPr>
          <a:lstStyle/>
          <a:p>
            <a:pPr algn="ctr"/>
            <a:r>
              <a:rPr lang="en-US" sz="900" dirty="0">
                <a:latin typeface="Aileron Light" panose="00000400000000000000" pitchFamily="50" charset="0"/>
                <a:hlinkClick r:id="rId4" tooltip="https://www.flickr.com/photos/dkeyjon/1831743577"/>
              </a:rPr>
              <a:t>This Photo</a:t>
            </a:r>
            <a:r>
              <a:rPr lang="en-US" sz="900" dirty="0">
                <a:latin typeface="Aileron Light" panose="00000400000000000000" pitchFamily="50" charset="0"/>
              </a:rPr>
              <a:t> by Unknown Author is licensed under </a:t>
            </a:r>
            <a:r>
              <a:rPr lang="en-US" sz="900" dirty="0">
                <a:latin typeface="Aileron Light" panose="00000400000000000000" pitchFamily="50" charset="0"/>
                <a:hlinkClick r:id="rId10" tooltip="https://creativecommons.org/licenses/by-nc-nd/3.0/"/>
              </a:rPr>
              <a:t>CC BY-NC-ND</a:t>
            </a:r>
            <a:endParaRPr lang="en-US" sz="900" dirty="0">
              <a:latin typeface="Aileron Light" panose="00000400000000000000" pitchFamily="50" charset="0"/>
            </a:endParaRPr>
          </a:p>
        </p:txBody>
      </p:sp>
      <p:pic>
        <p:nvPicPr>
          <p:cNvPr id="3" name="Picture 2" descr="A picture containing decorated&#10;&#10;Description automatically generated">
            <a:extLst>
              <a:ext uri="{FF2B5EF4-FFF2-40B4-BE49-F238E27FC236}">
                <a16:creationId xmlns:a16="http://schemas.microsoft.com/office/drawing/2014/main" id="{29BE9BA6-DEAB-60E1-F172-4E84FA66461D}"/>
              </a:ext>
            </a:extLst>
          </p:cNvPr>
          <p:cNvPicPr>
            <a:picLocks noChangeAspect="1"/>
          </p:cNvPicPr>
          <p:nvPr/>
        </p:nvPicPr>
        <p:blipFill>
          <a:blip r:embed="rId11">
            <a:duotone>
              <a:prstClr val="black"/>
              <a:srgbClr val="FFFFFF">
                <a:tint val="45000"/>
                <a:satMod val="400000"/>
              </a:srgbClr>
            </a:duotone>
            <a:extLst>
              <a:ext uri="{BEBA8EAE-BF5A-486C-A8C5-ECC9F3942E4B}">
                <a14:imgProps xmlns:a14="http://schemas.microsoft.com/office/drawing/2010/main">
                  <a14:imgLayer r:embed="rId12">
                    <a14:imgEffect>
                      <a14:artisticFilmGrain/>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3"/>
              </a:ext>
            </a:extLst>
          </a:blip>
          <a:stretch>
            <a:fillRect/>
          </a:stretch>
        </p:blipFill>
        <p:spPr>
          <a:xfrm>
            <a:off x="9452355" y="1671154"/>
            <a:ext cx="3495999" cy="2246021"/>
          </a:xfrm>
          <a:prstGeom prst="rect">
            <a:avLst/>
          </a:prstGeom>
        </p:spPr>
      </p:pic>
      <p:pic>
        <p:nvPicPr>
          <p:cNvPr id="16" name="Picture 15" descr="A picture containing weapon, brass knucks, wheel&#10;&#10;Description automatically generated">
            <a:extLst>
              <a:ext uri="{FF2B5EF4-FFF2-40B4-BE49-F238E27FC236}">
                <a16:creationId xmlns:a16="http://schemas.microsoft.com/office/drawing/2014/main" id="{939A4C42-98DA-D2B8-4197-BE29DC484B9B}"/>
              </a:ext>
            </a:extLst>
          </p:cNvPr>
          <p:cNvPicPr>
            <a:picLocks noChangeAspect="1"/>
          </p:cNvPicPr>
          <p:nvPr/>
        </p:nvPicPr>
        <p:blipFill>
          <a:blip r:embed="rId14">
            <a:duotone>
              <a:prstClr val="black"/>
              <a:srgbClr val="FFFFFF">
                <a:tint val="45000"/>
                <a:satMod val="400000"/>
              </a:srgbClr>
            </a:duotone>
            <a:extLst>
              <a:ext uri="{BEBA8EAE-BF5A-486C-A8C5-ECC9F3942E4B}">
                <a14:imgProps xmlns:a14="http://schemas.microsoft.com/office/drawing/2010/main">
                  <a14:imgLayer r:embed="rId15">
                    <a14:imgEffect>
                      <a14:artisticFilmGrain/>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6"/>
              </a:ext>
            </a:extLst>
          </a:blip>
          <a:stretch>
            <a:fillRect/>
          </a:stretch>
        </p:blipFill>
        <p:spPr>
          <a:xfrm>
            <a:off x="9452355" y="4211820"/>
            <a:ext cx="3512904" cy="2349177"/>
          </a:xfrm>
          <a:prstGeom prst="rect">
            <a:avLst/>
          </a:prstGeom>
        </p:spPr>
      </p:pic>
      <p:pic>
        <p:nvPicPr>
          <p:cNvPr id="24" name="Picture 23" descr="A group of rocks&#10;&#10;Description automatically generated with low confidence">
            <a:extLst>
              <a:ext uri="{FF2B5EF4-FFF2-40B4-BE49-F238E27FC236}">
                <a16:creationId xmlns:a16="http://schemas.microsoft.com/office/drawing/2014/main" id="{FC4EF1AF-287F-2622-8085-D07093A48C9E}"/>
              </a:ext>
            </a:extLst>
          </p:cNvPr>
          <p:cNvPicPr>
            <a:picLocks noChangeAspect="1"/>
          </p:cNvPicPr>
          <p:nvPr/>
        </p:nvPicPr>
        <p:blipFill>
          <a:blip r:embed="rId17">
            <a:duotone>
              <a:prstClr val="black"/>
              <a:srgbClr val="FFFFFF">
                <a:tint val="45000"/>
                <a:satMod val="400000"/>
              </a:srgbClr>
            </a:duotone>
            <a:extLst>
              <a:ext uri="{BEBA8EAE-BF5A-486C-A8C5-ECC9F3942E4B}">
                <a14:imgProps xmlns:a14="http://schemas.microsoft.com/office/drawing/2010/main">
                  <a14:imgLayer r:embed="rId18">
                    <a14:imgEffect>
                      <a14:artisticFilmGrain/>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19"/>
              </a:ext>
            </a:extLst>
          </a:blip>
          <a:stretch>
            <a:fillRect/>
          </a:stretch>
        </p:blipFill>
        <p:spPr>
          <a:xfrm>
            <a:off x="9485012" y="6855636"/>
            <a:ext cx="3463342" cy="2484434"/>
          </a:xfrm>
          <a:prstGeom prst="rect">
            <a:avLst/>
          </a:prstGeom>
        </p:spPr>
      </p:pic>
      <p:pic>
        <p:nvPicPr>
          <p:cNvPr id="4" name="Picture 3" descr="A yellow and orange lines on a blue background&#10;&#10;Description automatically generated with low confidence">
            <a:extLst>
              <a:ext uri="{FF2B5EF4-FFF2-40B4-BE49-F238E27FC236}">
                <a16:creationId xmlns:a16="http://schemas.microsoft.com/office/drawing/2014/main" id="{639AB97F-97B0-CE50-37B3-6A23671B6B9B}"/>
              </a:ext>
            </a:extLst>
          </p:cNvPr>
          <p:cNvPicPr>
            <a:picLocks noChangeAspect="1"/>
          </p:cNvPicPr>
          <p:nvPr/>
        </p:nvPicPr>
        <p:blipFill>
          <a:blip r:embed="rId20">
            <a:duotone>
              <a:prstClr val="black"/>
              <a:schemeClr val="tx2">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21"/>
              </a:ext>
            </a:extLst>
          </a:blip>
          <a:stretch>
            <a:fillRect/>
          </a:stretch>
        </p:blipFill>
        <p:spPr>
          <a:xfrm>
            <a:off x="9450920" y="4224196"/>
            <a:ext cx="3514340" cy="2336802"/>
          </a:xfrm>
          <a:prstGeom prst="rect">
            <a:avLst/>
          </a:prstGeom>
        </p:spPr>
      </p:pic>
      <p:pic>
        <p:nvPicPr>
          <p:cNvPr id="32" name="Picture 31" descr="A picture containing art&#10;&#10;Description automatically generated">
            <a:extLst>
              <a:ext uri="{FF2B5EF4-FFF2-40B4-BE49-F238E27FC236}">
                <a16:creationId xmlns:a16="http://schemas.microsoft.com/office/drawing/2014/main" id="{11194276-1E80-0846-0817-1222ACF256BF}"/>
              </a:ext>
            </a:extLst>
          </p:cNvPr>
          <p:cNvPicPr>
            <a:picLocks noChangeAspect="1"/>
          </p:cNvPicPr>
          <p:nvPr/>
        </p:nvPicPr>
        <p:blipFill>
          <a:blip r:embed="rId22">
            <a:duotone>
              <a:prstClr val="black"/>
              <a:schemeClr val="tx2">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23"/>
              </a:ext>
            </a:extLst>
          </a:blip>
          <a:stretch>
            <a:fillRect/>
          </a:stretch>
        </p:blipFill>
        <p:spPr>
          <a:xfrm>
            <a:off x="9452354" y="1671133"/>
            <a:ext cx="3496000" cy="2233667"/>
          </a:xfrm>
          <a:prstGeom prst="rect">
            <a:avLst/>
          </a:prstGeom>
        </p:spPr>
      </p:pic>
      <p:pic>
        <p:nvPicPr>
          <p:cNvPr id="35" name="Picture 34" descr="A picture containing berry, fruit, superfood, natural foods&#10;&#10;Description automatically generated">
            <a:extLst>
              <a:ext uri="{FF2B5EF4-FFF2-40B4-BE49-F238E27FC236}">
                <a16:creationId xmlns:a16="http://schemas.microsoft.com/office/drawing/2014/main" id="{06E0550B-5C44-0310-B262-F84670CCC9A4}"/>
              </a:ext>
            </a:extLst>
          </p:cNvPr>
          <p:cNvPicPr>
            <a:picLocks noChangeAspect="1"/>
          </p:cNvPicPr>
          <p:nvPr/>
        </p:nvPicPr>
        <p:blipFill>
          <a:blip r:embed="rId24">
            <a:duotone>
              <a:prstClr val="black"/>
              <a:schemeClr val="tx2">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25"/>
              </a:ext>
            </a:extLst>
          </a:blip>
          <a:stretch>
            <a:fillRect/>
          </a:stretch>
        </p:blipFill>
        <p:spPr>
          <a:xfrm>
            <a:off x="9485012" y="6855637"/>
            <a:ext cx="3463341" cy="2484434"/>
          </a:xfrm>
          <a:prstGeom prst="rect">
            <a:avLst/>
          </a:prstGeom>
        </p:spPr>
      </p:pic>
    </p:spTree>
    <p:extLst>
      <p:ext uri="{BB962C8B-B14F-4D97-AF65-F5344CB8AC3E}">
        <p14:creationId xmlns:p14="http://schemas.microsoft.com/office/powerpoint/2010/main" val="29022200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6038022" y="2714139"/>
            <a:ext cx="6915978" cy="3267561"/>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By inspection, the </a:t>
            </a:r>
            <a:r>
              <a:rPr lang="en-US" sz="2000" dirty="0">
                <a:latin typeface="Aileron Heavy" panose="00000A00000000000000" pitchFamily="50" charset="0"/>
              </a:rPr>
              <a:t>opening operator </a:t>
            </a:r>
            <a:r>
              <a:rPr lang="en-US" sz="2000" dirty="0">
                <a:latin typeface="Aileron Regular" panose="020B0604020202020204" charset="0"/>
              </a:rPr>
              <a:t>yielded an ideal image that can be used for </a:t>
            </a:r>
            <a:r>
              <a:rPr lang="en-US" sz="2000" dirty="0">
                <a:latin typeface="Aileron Heavy" panose="00000A00000000000000" pitchFamily="50" charset="0"/>
              </a:rPr>
              <a:t>feature extraction </a:t>
            </a:r>
            <a:r>
              <a:rPr lang="en-US" sz="2000" dirty="0">
                <a:latin typeface="Aileron Regular" panose="020B0604020202020204" charset="0"/>
              </a:rPr>
              <a:t>itself as it no longer contains the unwanted white spots previously. Although the shape of most cells were sort of </a:t>
            </a:r>
            <a:r>
              <a:rPr lang="en-US" sz="2000" dirty="0">
                <a:latin typeface="Aileron Heavy" panose="00000A00000000000000" pitchFamily="50" charset="0"/>
              </a:rPr>
              <a:t>distorted and irregular </a:t>
            </a:r>
            <a:r>
              <a:rPr lang="en-US" sz="2000" dirty="0">
                <a:latin typeface="Aileron Regular" panose="020B0604020202020204" charset="0"/>
              </a:rPr>
              <a:t>in general, the morphological cleaning was still able to do its job in </a:t>
            </a:r>
            <a:r>
              <a:rPr lang="en-US" sz="2000" dirty="0">
                <a:latin typeface="Aileron Heavy" panose="00000A00000000000000" pitchFamily="50" charset="0"/>
              </a:rPr>
              <a:t>cleaning</a:t>
            </a:r>
            <a:r>
              <a:rPr lang="en-US" sz="2000" dirty="0">
                <a:latin typeface="Aileron Regular" panose="020B0604020202020204" charset="0"/>
              </a:rPr>
              <a:t> the image! But what do these opening and closing operators really do?</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15029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MORE ON OPERATIONS</a:t>
            </a:r>
          </a:p>
        </p:txBody>
      </p:sp>
      <p:sp>
        <p:nvSpPr>
          <p:cNvPr id="12" name="TextBox 11">
            <a:extLst>
              <a:ext uri="{FF2B5EF4-FFF2-40B4-BE49-F238E27FC236}">
                <a16:creationId xmlns:a16="http://schemas.microsoft.com/office/drawing/2014/main" id="{A03D9DDB-0911-CCC6-289E-FE03CE9C7E57}"/>
              </a:ext>
            </a:extLst>
          </p:cNvPr>
          <p:cNvSpPr txBox="1"/>
          <p:nvPr/>
        </p:nvSpPr>
        <p:spPr>
          <a:xfrm>
            <a:off x="838200" y="6057900"/>
            <a:ext cx="47244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8. Opening operator applied.</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5" name="Picture 4" descr="A picture containing screenshot, black and white, monochrome&#10;&#10;Description automatically generated">
            <a:extLst>
              <a:ext uri="{FF2B5EF4-FFF2-40B4-BE49-F238E27FC236}">
                <a16:creationId xmlns:a16="http://schemas.microsoft.com/office/drawing/2014/main" id="{D984EC61-6837-AEA7-5E8B-8F2891DC9B82}"/>
              </a:ext>
            </a:extLst>
          </p:cNvPr>
          <p:cNvPicPr>
            <a:picLocks noChangeAspect="1"/>
          </p:cNvPicPr>
          <p:nvPr/>
        </p:nvPicPr>
        <p:blipFill rotWithShape="1">
          <a:blip r:embed="rId2">
            <a:extLst>
              <a:ext uri="{28A0092B-C50C-407E-A947-70E740481C1C}">
                <a14:useLocalDpi xmlns:a14="http://schemas.microsoft.com/office/drawing/2010/main" val="0"/>
              </a:ext>
            </a:extLst>
          </a:blip>
          <a:srcRect r="50000" b="50578"/>
          <a:stretch/>
        </p:blipFill>
        <p:spPr>
          <a:xfrm>
            <a:off x="762000" y="2324100"/>
            <a:ext cx="5276022" cy="3733800"/>
          </a:xfrm>
          <a:prstGeom prst="rect">
            <a:avLst/>
          </a:prstGeom>
        </p:spPr>
      </p:pic>
      <p:sp>
        <p:nvSpPr>
          <p:cNvPr id="7" name="TextBox 6">
            <a:extLst>
              <a:ext uri="{FF2B5EF4-FFF2-40B4-BE49-F238E27FC236}">
                <a16:creationId xmlns:a16="http://schemas.microsoft.com/office/drawing/2014/main" id="{F0EBB199-EC9D-FA12-5243-149D6C434639}"/>
              </a:ext>
            </a:extLst>
          </p:cNvPr>
          <p:cNvSpPr txBox="1"/>
          <p:nvPr/>
        </p:nvSpPr>
        <p:spPr>
          <a:xfrm>
            <a:off x="853440" y="6618198"/>
            <a:ext cx="12100560" cy="1420902"/>
          </a:xfrm>
          <a:prstGeom prst="rect">
            <a:avLst/>
          </a:prstGeom>
          <a:noFill/>
        </p:spPr>
        <p:txBody>
          <a:bodyPr wrap="square" rtlCol="0">
            <a:spAutoFit/>
          </a:bodyPr>
          <a:lstStyle/>
          <a:p>
            <a:pPr algn="just">
              <a:lnSpc>
                <a:spcPct val="150000"/>
              </a:lnSpc>
            </a:pPr>
            <a:r>
              <a:rPr lang="en-US" sz="2000" dirty="0">
                <a:highlight>
                  <a:srgbClr val="FFFF00"/>
                </a:highlight>
                <a:latin typeface="Aileron Heavy" panose="00000A00000000000000" pitchFamily="50" charset="0"/>
              </a:rPr>
              <a:t>Opening operator.</a:t>
            </a:r>
            <a:r>
              <a:rPr lang="en-US" sz="2000" dirty="0">
                <a:latin typeface="Aileron Heavy" panose="00000A00000000000000" pitchFamily="50" charset="0"/>
              </a:rPr>
              <a:t> </a:t>
            </a:r>
            <a:r>
              <a:rPr lang="en-US" sz="2000" dirty="0">
                <a:latin typeface="Aileron Regular" panose="020B0604020202020204" charset="0"/>
              </a:rPr>
              <a:t>This operation </a:t>
            </a:r>
            <a:r>
              <a:rPr lang="en-US" sz="2000" dirty="0">
                <a:latin typeface="Aileron Heavy" panose="00000A00000000000000" pitchFamily="50" charset="0"/>
              </a:rPr>
              <a:t>erodes</a:t>
            </a:r>
            <a:r>
              <a:rPr lang="en-US" sz="2000" dirty="0">
                <a:latin typeface="Aileron Regular" panose="020B0604020202020204" charset="0"/>
              </a:rPr>
              <a:t> an image and then </a:t>
            </a:r>
            <a:r>
              <a:rPr lang="en-US" sz="2000" dirty="0">
                <a:latin typeface="Aileron Heavy" panose="00000A00000000000000" pitchFamily="50" charset="0"/>
              </a:rPr>
              <a:t>dilates</a:t>
            </a:r>
            <a:r>
              <a:rPr lang="en-US" sz="2000" dirty="0">
                <a:latin typeface="Aileron Regular" panose="020B0604020202020204" charset="0"/>
              </a:rPr>
              <a:t> the eroded image while also using the same structuring element for both operations. This is useful for </a:t>
            </a:r>
            <a:r>
              <a:rPr lang="en-US" sz="2000" dirty="0">
                <a:latin typeface="Aileron Heavy" panose="00000A00000000000000" pitchFamily="50" charset="0"/>
              </a:rPr>
              <a:t>removing small objects and thin lines </a:t>
            </a:r>
            <a:r>
              <a:rPr lang="en-US" sz="2000" dirty="0">
                <a:latin typeface="Aileron Regular" panose="020B0604020202020204" charset="0"/>
              </a:rPr>
              <a:t>on an image while also preserving the shape and size of larger objects or blobs in the image.</a:t>
            </a:r>
          </a:p>
        </p:txBody>
      </p:sp>
      <p:sp>
        <p:nvSpPr>
          <p:cNvPr id="8" name="TextBox 7">
            <a:extLst>
              <a:ext uri="{FF2B5EF4-FFF2-40B4-BE49-F238E27FC236}">
                <a16:creationId xmlns:a16="http://schemas.microsoft.com/office/drawing/2014/main" id="{9B1E04C8-3683-2D94-CEA5-84F021D7BA8A}"/>
              </a:ext>
            </a:extLst>
          </p:cNvPr>
          <p:cNvSpPr txBox="1"/>
          <p:nvPr/>
        </p:nvSpPr>
        <p:spPr>
          <a:xfrm>
            <a:off x="807720" y="8198498"/>
            <a:ext cx="12100560" cy="1420902"/>
          </a:xfrm>
          <a:prstGeom prst="rect">
            <a:avLst/>
          </a:prstGeom>
          <a:noFill/>
        </p:spPr>
        <p:txBody>
          <a:bodyPr wrap="square" rtlCol="0">
            <a:spAutoFit/>
          </a:bodyPr>
          <a:lstStyle/>
          <a:p>
            <a:pPr algn="just">
              <a:lnSpc>
                <a:spcPct val="150000"/>
              </a:lnSpc>
            </a:pPr>
            <a:r>
              <a:rPr lang="en-US" sz="2000" dirty="0">
                <a:highlight>
                  <a:srgbClr val="FFFF00"/>
                </a:highlight>
                <a:latin typeface="Aileron Heavy" panose="00000A00000000000000" pitchFamily="50" charset="0"/>
              </a:rPr>
              <a:t>Closing operator.</a:t>
            </a:r>
            <a:r>
              <a:rPr lang="en-US" sz="2000" dirty="0">
                <a:latin typeface="Aileron Heavy" panose="00000A00000000000000" pitchFamily="50" charset="0"/>
              </a:rPr>
              <a:t> </a:t>
            </a:r>
            <a:r>
              <a:rPr lang="en-US" sz="2000" dirty="0">
                <a:latin typeface="Aileron Regular" panose="020B0604020202020204" charset="0"/>
              </a:rPr>
              <a:t>This operation </a:t>
            </a:r>
            <a:r>
              <a:rPr lang="en-US" sz="2000" dirty="0">
                <a:latin typeface="Aileron Heavy" panose="00000A00000000000000" pitchFamily="50" charset="0"/>
              </a:rPr>
              <a:t>dilates</a:t>
            </a:r>
            <a:r>
              <a:rPr lang="en-US" sz="2000" dirty="0">
                <a:latin typeface="Aileron Regular" panose="020B0604020202020204" charset="0"/>
              </a:rPr>
              <a:t> an image and then </a:t>
            </a:r>
            <a:r>
              <a:rPr lang="en-US" sz="2000" dirty="0">
                <a:latin typeface="Aileron Heavy" panose="00000A00000000000000" pitchFamily="50" charset="0"/>
              </a:rPr>
              <a:t>erodes</a:t>
            </a:r>
            <a:r>
              <a:rPr lang="en-US" sz="2000" dirty="0">
                <a:latin typeface="Aileron Regular" panose="020B0604020202020204" charset="0"/>
              </a:rPr>
              <a:t> the dilated image while also using the same structuring element for both operations. This is useful for </a:t>
            </a:r>
            <a:r>
              <a:rPr lang="en-US" sz="2000" dirty="0">
                <a:latin typeface="Aileron Heavy" panose="00000A00000000000000" pitchFamily="50" charset="0"/>
              </a:rPr>
              <a:t>filling small holes </a:t>
            </a:r>
            <a:r>
              <a:rPr lang="en-US" sz="2000" dirty="0">
                <a:latin typeface="Aileron Regular" panose="020B0604020202020204" charset="0"/>
              </a:rPr>
              <a:t>on an image while also preserving the shape and size of larger objects or blobs in the image.</a:t>
            </a:r>
          </a:p>
        </p:txBody>
      </p:sp>
    </p:spTree>
    <p:extLst>
      <p:ext uri="{BB962C8B-B14F-4D97-AF65-F5344CB8AC3E}">
        <p14:creationId xmlns:p14="http://schemas.microsoft.com/office/powerpoint/2010/main" val="3408683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4086119"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REFLECTION</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161484"/>
            <a:ext cx="12192000" cy="3348609"/>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I find the activity fun as I get to work and understand the principle behind morphological operations. The results that I obtained on the code and paper were similar, although a slight shifting on the axis was observed on the code results as I was not able to set the proper origin given in the activity. Nonetheless, I was still able to deliver what is expected on the activity and account for the pitfalls that I have encountered in my codes. Overall, I would give myself a score of </a:t>
            </a:r>
            <a:r>
              <a:rPr lang="en-US" sz="2400" dirty="0">
                <a:latin typeface="Aileron Black" panose="00000A00000000000000" pitchFamily="50" charset="0"/>
              </a:rPr>
              <a:t>110/100</a:t>
            </a:r>
            <a:r>
              <a:rPr lang="en-US" sz="2400" dirty="0">
                <a:latin typeface="Aileron Regular" panose="020B0604020202020204" charset="0"/>
              </a:rPr>
              <a:t> !</a:t>
            </a:r>
          </a:p>
        </p:txBody>
      </p:sp>
      <p:grpSp>
        <p:nvGrpSpPr>
          <p:cNvPr id="10" name="Group 9">
            <a:extLst>
              <a:ext uri="{FF2B5EF4-FFF2-40B4-BE49-F238E27FC236}">
                <a16:creationId xmlns:a16="http://schemas.microsoft.com/office/drawing/2014/main" id="{11036F8C-35FC-48A0-B58D-493ECF2FD630}"/>
              </a:ext>
            </a:extLst>
          </p:cNvPr>
          <p:cNvGrpSpPr/>
          <p:nvPr/>
        </p:nvGrpSpPr>
        <p:grpSpPr>
          <a:xfrm rot="5400000">
            <a:off x="11662120" y="607931"/>
            <a:ext cx="450160" cy="2133600"/>
            <a:chOff x="10981040" y="4264181"/>
            <a:chExt cx="715659" cy="3391971"/>
          </a:xfrm>
        </p:grpSpPr>
        <p:sp>
          <p:nvSpPr>
            <p:cNvPr id="11" name="Rectangle 10">
              <a:extLst>
                <a:ext uri="{FF2B5EF4-FFF2-40B4-BE49-F238E27FC236}">
                  <a16:creationId xmlns:a16="http://schemas.microsoft.com/office/drawing/2014/main" id="{989542B2-3AB0-8C8A-7BA3-D16F4CE19DA4}"/>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0EFD14-C1EC-FEB6-750B-630972B10642}"/>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E9D28C-5B33-8ADD-EA30-BC5329219943}"/>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1A3F43-E439-C1CA-165F-1033777C0044}"/>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A4C4677F-45AE-36EE-ABCE-397302091C1F}"/>
              </a:ext>
            </a:extLst>
          </p:cNvPr>
          <p:cNvSpPr txBox="1"/>
          <p:nvPr/>
        </p:nvSpPr>
        <p:spPr>
          <a:xfrm>
            <a:off x="762000" y="5892859"/>
            <a:ext cx="697819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REFERENCES | </a:t>
            </a:r>
            <a:r>
              <a:rPr lang="en-US" sz="4800" dirty="0">
                <a:solidFill>
                  <a:schemeClr val="tx1">
                    <a:lumMod val="85000"/>
                    <a:lumOff val="15000"/>
                  </a:schemeClr>
                </a:solidFill>
                <a:latin typeface="Aileron Heavy" panose="00000A00000000000000" pitchFamily="50" charset="0"/>
                <a:hlinkClick r:id="rId3"/>
              </a:rPr>
              <a:t>GITHUB</a:t>
            </a:r>
            <a:endParaRPr lang="en-US" sz="4800" dirty="0">
              <a:solidFill>
                <a:schemeClr val="tx1">
                  <a:lumMod val="85000"/>
                  <a:lumOff val="15000"/>
                </a:schemeClr>
              </a:solidFill>
              <a:latin typeface="Aileron Heavy" panose="00000A00000000000000" pitchFamily="50" charset="0"/>
            </a:endParaRPr>
          </a:p>
        </p:txBody>
      </p:sp>
      <p:sp>
        <p:nvSpPr>
          <p:cNvPr id="15" name="TextBox 14">
            <a:extLst>
              <a:ext uri="{FF2B5EF4-FFF2-40B4-BE49-F238E27FC236}">
                <a16:creationId xmlns:a16="http://schemas.microsoft.com/office/drawing/2014/main" id="{3DE590E7-D5BC-0018-437A-AE6E15E396B6}"/>
              </a:ext>
            </a:extLst>
          </p:cNvPr>
          <p:cNvSpPr txBox="1"/>
          <p:nvPr/>
        </p:nvSpPr>
        <p:spPr>
          <a:xfrm>
            <a:off x="762000" y="6850880"/>
            <a:ext cx="12192000" cy="1686616"/>
          </a:xfrm>
          <a:prstGeom prst="rect">
            <a:avLst/>
          </a:prstGeom>
          <a:noFill/>
        </p:spPr>
        <p:txBody>
          <a:bodyPr wrap="square" rtlCol="0">
            <a:spAutoFit/>
          </a:bodyPr>
          <a:lstStyle/>
          <a:p>
            <a:pPr marL="457200" indent="-457200" algn="just">
              <a:lnSpc>
                <a:spcPct val="150000"/>
              </a:lnSpc>
              <a:buFont typeface="+mj-lt"/>
              <a:buAutoNum type="arabicPeriod"/>
            </a:pPr>
            <a:r>
              <a:rPr lang="en-US" sz="2400" dirty="0">
                <a:latin typeface="Aileron Regular" panose="020B0604020202020204" charset="0"/>
              </a:rPr>
              <a:t>M. Soriano, Applied Physics 157 – Morphological Operations, 2023.</a:t>
            </a:r>
          </a:p>
          <a:p>
            <a:pPr marL="457200" indent="-457200" algn="just">
              <a:lnSpc>
                <a:spcPct val="150000"/>
              </a:lnSpc>
              <a:buFont typeface="+mj-lt"/>
              <a:buAutoNum type="arabicPeriod"/>
            </a:pPr>
            <a:r>
              <a:rPr lang="en-US" sz="2400" dirty="0">
                <a:latin typeface="Aileron Regular" panose="020B0604020202020204" charset="0"/>
                <a:hlinkClick r:id="rId4"/>
              </a:rPr>
              <a:t>Types of Morphological Operations - MATLAB &amp; Simulink (mathworks.com)</a:t>
            </a:r>
            <a:endParaRPr lang="en-US" sz="2400" dirty="0">
              <a:latin typeface="Aileron Regular" panose="020B0604020202020204" charset="0"/>
            </a:endParaRPr>
          </a:p>
          <a:p>
            <a:pPr marL="457200" indent="-457200" algn="just">
              <a:lnSpc>
                <a:spcPct val="150000"/>
              </a:lnSpc>
              <a:buFont typeface="+mj-lt"/>
              <a:buAutoNum type="arabicPeriod"/>
            </a:pPr>
            <a:r>
              <a:rPr lang="fr-FR" sz="2400" dirty="0" err="1">
                <a:latin typeface="Aileron Regular" panose="020B0604020202020204" charset="0"/>
                <a:hlinkClick r:id="rId5"/>
              </a:rPr>
              <a:t>skimage.morphology</a:t>
            </a:r>
            <a:r>
              <a:rPr lang="fr-FR" sz="2400" dirty="0">
                <a:latin typeface="Aileron Regular" panose="020B0604020202020204" charset="0"/>
                <a:hlinkClick r:id="rId5"/>
              </a:rPr>
              <a:t> — </a:t>
            </a:r>
            <a:r>
              <a:rPr lang="fr-FR" sz="2400" dirty="0" err="1">
                <a:latin typeface="Aileron Regular" panose="020B0604020202020204" charset="0"/>
                <a:hlinkClick r:id="rId5"/>
              </a:rPr>
              <a:t>skimage</a:t>
            </a:r>
            <a:r>
              <a:rPr lang="fr-FR" sz="2400" dirty="0">
                <a:latin typeface="Aileron Regular" panose="020B0604020202020204" charset="0"/>
                <a:hlinkClick r:id="rId5"/>
              </a:rPr>
              <a:t> 0.21.0 documentation (scikit-image.org)</a:t>
            </a:r>
            <a:endParaRPr lang="en-US" sz="2400" dirty="0">
              <a:latin typeface="Aileron Regular" panose="020B0604020202020204" charset="0"/>
            </a:endParaRPr>
          </a:p>
        </p:txBody>
      </p:sp>
      <p:grpSp>
        <p:nvGrpSpPr>
          <p:cNvPr id="2" name="Group 1">
            <a:extLst>
              <a:ext uri="{FF2B5EF4-FFF2-40B4-BE49-F238E27FC236}">
                <a16:creationId xmlns:a16="http://schemas.microsoft.com/office/drawing/2014/main" id="{CEDD3E93-CED5-2789-BD33-3EDD4512D651}"/>
              </a:ext>
            </a:extLst>
          </p:cNvPr>
          <p:cNvGrpSpPr/>
          <p:nvPr/>
        </p:nvGrpSpPr>
        <p:grpSpPr>
          <a:xfrm>
            <a:off x="685800" y="463800"/>
            <a:ext cx="12420600" cy="412500"/>
            <a:chOff x="685800" y="463800"/>
            <a:chExt cx="12420600" cy="412500"/>
          </a:xfrm>
        </p:grpSpPr>
        <p:cxnSp>
          <p:nvCxnSpPr>
            <p:cNvPr id="3" name="Straight Connector 2">
              <a:extLst>
                <a:ext uri="{FF2B5EF4-FFF2-40B4-BE49-F238E27FC236}">
                  <a16:creationId xmlns:a16="http://schemas.microsoft.com/office/drawing/2014/main" id="{AD2061A5-BE9B-6BBA-36BE-F4040A93C11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2CA01B0-B2DF-E920-179D-6051AD114735}"/>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5" name="TextBox 4">
              <a:extLst>
                <a:ext uri="{FF2B5EF4-FFF2-40B4-BE49-F238E27FC236}">
                  <a16:creationId xmlns:a16="http://schemas.microsoft.com/office/drawing/2014/main" id="{67E0E54E-EFB0-940D-D467-5B15DC103887}"/>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042634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7F3DB62-8ACD-0F47-2790-041A8C3C3A76}"/>
              </a:ext>
            </a:extLst>
          </p:cNvPr>
          <p:cNvGrpSpPr/>
          <p:nvPr/>
        </p:nvGrpSpPr>
        <p:grpSpPr>
          <a:xfrm>
            <a:off x="685800" y="463800"/>
            <a:ext cx="12420600" cy="412500"/>
            <a:chOff x="685800" y="463800"/>
            <a:chExt cx="12420600" cy="412500"/>
          </a:xfrm>
        </p:grpSpPr>
        <p:cxnSp>
          <p:nvCxnSpPr>
            <p:cNvPr id="3" name="Straight Connector 2">
              <a:extLst>
                <a:ext uri="{FF2B5EF4-FFF2-40B4-BE49-F238E27FC236}">
                  <a16:creationId xmlns:a16="http://schemas.microsoft.com/office/drawing/2014/main" id="{7881C343-2281-2DA4-BBAB-6334E763CD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351CECF-4925-C9C2-8218-3DCDDD12571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5" name="TextBox 4">
              <a:extLst>
                <a:ext uri="{FF2B5EF4-FFF2-40B4-BE49-F238E27FC236}">
                  <a16:creationId xmlns:a16="http://schemas.microsoft.com/office/drawing/2014/main" id="{BC141F5B-906B-6265-DA38-F7E04A6C72A8}"/>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grpSp>
        <p:nvGrpSpPr>
          <p:cNvPr id="17" name="Group 16">
            <a:extLst>
              <a:ext uri="{FF2B5EF4-FFF2-40B4-BE49-F238E27FC236}">
                <a16:creationId xmlns:a16="http://schemas.microsoft.com/office/drawing/2014/main" id="{3CE2980B-C6AF-9158-5109-1E4868261F25}"/>
              </a:ext>
            </a:extLst>
          </p:cNvPr>
          <p:cNvGrpSpPr/>
          <p:nvPr/>
        </p:nvGrpSpPr>
        <p:grpSpPr>
          <a:xfrm>
            <a:off x="10531126" y="1337942"/>
            <a:ext cx="1640114" cy="4567558"/>
            <a:chOff x="752730" y="3114160"/>
            <a:chExt cx="1259114" cy="3506510"/>
          </a:xfrm>
        </p:grpSpPr>
        <p:sp>
          <p:nvSpPr>
            <p:cNvPr id="11" name="Rectangle 10">
              <a:extLst>
                <a:ext uri="{FF2B5EF4-FFF2-40B4-BE49-F238E27FC236}">
                  <a16:creationId xmlns:a16="http://schemas.microsoft.com/office/drawing/2014/main" id="{04406512-72F6-E6F4-D2CC-1A0C247B171F}"/>
                </a:ext>
              </a:extLst>
            </p:cNvPr>
            <p:cNvSpPr/>
            <p:nvPr/>
          </p:nvSpPr>
          <p:spPr>
            <a:xfrm>
              <a:off x="752730" y="493826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DE1585-21C5-966B-F489-C864A88CF8A6}"/>
                </a:ext>
              </a:extLst>
            </p:cNvPr>
            <p:cNvSpPr/>
            <p:nvPr/>
          </p:nvSpPr>
          <p:spPr>
            <a:xfrm>
              <a:off x="774253" y="4679983"/>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D99462A-85DF-54B3-1C83-61C4E3E4D91D}"/>
                </a:ext>
              </a:extLst>
            </p:cNvPr>
            <p:cNvSpPr/>
            <p:nvPr/>
          </p:nvSpPr>
          <p:spPr>
            <a:xfrm>
              <a:off x="774253" y="4446813"/>
              <a:ext cx="1216068" cy="1216068"/>
            </a:xfrm>
            <a:prstGeom prst="rect">
              <a:avLst/>
            </a:prstGeom>
            <a:solidFill>
              <a:schemeClr val="tx1">
                <a:lumMod val="75000"/>
                <a:lumOff val="25000"/>
              </a:schemeClr>
            </a:solid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7853B8-710C-5118-2ACE-79615895D9B7}"/>
                </a:ext>
              </a:extLst>
            </p:cNvPr>
            <p:cNvSpPr/>
            <p:nvPr/>
          </p:nvSpPr>
          <p:spPr>
            <a:xfrm>
              <a:off x="752730" y="517143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CBB8BE1-3BA5-CBE1-9655-7F8D527CFF90}"/>
                </a:ext>
              </a:extLst>
            </p:cNvPr>
            <p:cNvSpPr/>
            <p:nvPr/>
          </p:nvSpPr>
          <p:spPr>
            <a:xfrm>
              <a:off x="784952" y="540460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4EEE060-BFCA-21E4-ECD0-D952F1137AF3}"/>
                </a:ext>
              </a:extLst>
            </p:cNvPr>
            <p:cNvSpPr/>
            <p:nvPr/>
          </p:nvSpPr>
          <p:spPr>
            <a:xfrm>
              <a:off x="795776" y="3114160"/>
              <a:ext cx="1216068" cy="1216068"/>
            </a:xfrm>
            <a:prstGeom prst="rect">
              <a:avLst/>
            </a:prstGeom>
            <a:solidFill>
              <a:schemeClr val="tx1">
                <a:lumMod val="75000"/>
                <a:lumOff val="25000"/>
              </a:schemeClr>
            </a:solidFill>
            <a:ln w="38100">
              <a:solidFill>
                <a:schemeClr val="tx1"/>
              </a:solidFill>
            </a:ln>
            <a:scene3d>
              <a:camera prst="isometricTopUp"/>
              <a:lightRig rig="threePt" dir="t"/>
            </a:scene3d>
            <a:sp3d extrusionH="1651000" contourW="38100" prstMaterial="legacyWireframe">
              <a:extrusionClr>
                <a:schemeClr val="tx1">
                  <a:lumMod val="75000"/>
                  <a:lumOff val="25000"/>
                </a:schemeClr>
              </a:extrusionClr>
              <a:contourClr>
                <a:schemeClr val="tx1">
                  <a:lumMod val="75000"/>
                  <a:lumOff val="2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4">
            <a:extLst>
              <a:ext uri="{FF2B5EF4-FFF2-40B4-BE49-F238E27FC236}">
                <a16:creationId xmlns:a16="http://schemas.microsoft.com/office/drawing/2014/main" id="{0C91B078-B3D0-0333-C663-158E8F3D9857}"/>
              </a:ext>
            </a:extLst>
          </p:cNvPr>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734578" y="5995206"/>
            <a:ext cx="3257422" cy="3415494"/>
          </a:xfrm>
          <a:prstGeom prst="rect">
            <a:avLst/>
          </a:prstGeom>
        </p:spPr>
      </p:pic>
      <p:grpSp>
        <p:nvGrpSpPr>
          <p:cNvPr id="20" name="Group 19">
            <a:extLst>
              <a:ext uri="{FF2B5EF4-FFF2-40B4-BE49-F238E27FC236}">
                <a16:creationId xmlns:a16="http://schemas.microsoft.com/office/drawing/2014/main" id="{7D5B1CDC-1DF9-9184-E016-F9C3A7D62CA1}"/>
              </a:ext>
            </a:extLst>
          </p:cNvPr>
          <p:cNvGrpSpPr/>
          <p:nvPr/>
        </p:nvGrpSpPr>
        <p:grpSpPr>
          <a:xfrm rot="2180312">
            <a:off x="9562103" y="6534826"/>
            <a:ext cx="3602372" cy="2336252"/>
            <a:chOff x="4278239" y="3667121"/>
            <a:chExt cx="2570236" cy="1666879"/>
          </a:xfrm>
        </p:grpSpPr>
        <p:sp>
          <p:nvSpPr>
            <p:cNvPr id="21" name="Oval 20">
              <a:extLst>
                <a:ext uri="{FF2B5EF4-FFF2-40B4-BE49-F238E27FC236}">
                  <a16:creationId xmlns:a16="http://schemas.microsoft.com/office/drawing/2014/main" id="{31A811FB-4379-9E6D-88B0-F9A2865BE663}"/>
                </a:ext>
              </a:extLst>
            </p:cNvPr>
            <p:cNvSpPr/>
            <p:nvPr/>
          </p:nvSpPr>
          <p:spPr>
            <a:xfrm>
              <a:off x="4278239" y="3667125"/>
              <a:ext cx="257023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2E8A27A-BFCA-5D6B-7025-F8BB85F708A7}"/>
                </a:ext>
              </a:extLst>
            </p:cNvPr>
            <p:cNvSpPr/>
            <p:nvPr/>
          </p:nvSpPr>
          <p:spPr>
            <a:xfrm>
              <a:off x="4552508" y="3667124"/>
              <a:ext cx="201021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7458F415-A7C6-7065-C815-9E243F3628C9}"/>
                </a:ext>
              </a:extLst>
            </p:cNvPr>
            <p:cNvSpPr/>
            <p:nvPr/>
          </p:nvSpPr>
          <p:spPr>
            <a:xfrm>
              <a:off x="4772025" y="3667123"/>
              <a:ext cx="157118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112518A4-AD15-AE28-D7D2-EF28CF34B987}"/>
                </a:ext>
              </a:extLst>
            </p:cNvPr>
            <p:cNvSpPr/>
            <p:nvPr/>
          </p:nvSpPr>
          <p:spPr>
            <a:xfrm>
              <a:off x="4991100" y="3667122"/>
              <a:ext cx="113303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A99E62D-BC7F-FB64-D35F-DB0A30FEDDA2}"/>
                </a:ext>
              </a:extLst>
            </p:cNvPr>
            <p:cNvSpPr/>
            <p:nvPr/>
          </p:nvSpPr>
          <p:spPr>
            <a:xfrm>
              <a:off x="5237773" y="3667122"/>
              <a:ext cx="63968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BF070C5-18C5-144F-DC60-485A6DA46456}"/>
                </a:ext>
              </a:extLst>
            </p:cNvPr>
            <p:cNvSpPr/>
            <p:nvPr/>
          </p:nvSpPr>
          <p:spPr>
            <a:xfrm>
              <a:off x="5448300" y="3667121"/>
              <a:ext cx="20866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9DC79FC5-8B48-6ADC-ED7A-88F48A47E744}"/>
              </a:ext>
            </a:extLst>
          </p:cNvPr>
          <p:cNvGrpSpPr/>
          <p:nvPr/>
        </p:nvGrpSpPr>
        <p:grpSpPr>
          <a:xfrm>
            <a:off x="762000" y="1264655"/>
            <a:ext cx="8077200" cy="2465543"/>
            <a:chOff x="762000" y="1264655"/>
            <a:chExt cx="8077200" cy="2465543"/>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64655"/>
              <a:ext cx="416947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OBJECTIVES</a:t>
              </a:r>
            </a:p>
          </p:txBody>
        </p:sp>
        <p:sp>
          <p:nvSpPr>
            <p:cNvPr id="6" name="TextBox 5">
              <a:extLst>
                <a:ext uri="{FF2B5EF4-FFF2-40B4-BE49-F238E27FC236}">
                  <a16:creationId xmlns:a16="http://schemas.microsoft.com/office/drawing/2014/main" id="{1C139C71-43D8-DA15-F46A-8598CDF1F78A}"/>
                </a:ext>
              </a:extLst>
            </p:cNvPr>
            <p:cNvSpPr txBox="1"/>
            <p:nvPr/>
          </p:nvSpPr>
          <p:spPr>
            <a:xfrm>
              <a:off x="888999" y="2026655"/>
              <a:ext cx="7950201"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Perform morphological operations on different structuring elements to see how the resulting shape is formed based on the set origin and operation</a:t>
              </a:r>
            </a:p>
            <a:p>
              <a:pPr marL="457200" indent="-457200">
                <a:lnSpc>
                  <a:spcPct val="150000"/>
                </a:lnSpc>
                <a:buFont typeface="Wingdings" panose="05000000000000000000" pitchFamily="2" charset="2"/>
                <a:buChar char="§"/>
              </a:pPr>
              <a:r>
                <a:rPr lang="en-US" dirty="0">
                  <a:latin typeface="Aileron Light" panose="00000400000000000000" pitchFamily="50" charset="0"/>
                </a:rPr>
                <a:t>Apply morphological operations to clean </a:t>
              </a:r>
              <a:r>
                <a:rPr lang="en-US" dirty="0" err="1">
                  <a:latin typeface="Aileron Light" panose="00000400000000000000" pitchFamily="50" charset="0"/>
                </a:rPr>
                <a:t>thresholded</a:t>
              </a:r>
              <a:r>
                <a:rPr lang="en-US" dirty="0">
                  <a:latin typeface="Aileron Light" panose="00000400000000000000" pitchFamily="50" charset="0"/>
                </a:rPr>
                <a:t> and segmented images for feature extraction</a:t>
              </a:r>
            </a:p>
          </p:txBody>
        </p:sp>
      </p:grpSp>
      <p:grpSp>
        <p:nvGrpSpPr>
          <p:cNvPr id="28" name="Group 27">
            <a:extLst>
              <a:ext uri="{FF2B5EF4-FFF2-40B4-BE49-F238E27FC236}">
                <a16:creationId xmlns:a16="http://schemas.microsoft.com/office/drawing/2014/main" id="{1E2DCC1B-E94A-BBE8-ED0F-0C36BBB2851B}"/>
              </a:ext>
            </a:extLst>
          </p:cNvPr>
          <p:cNvGrpSpPr/>
          <p:nvPr/>
        </p:nvGrpSpPr>
        <p:grpSpPr>
          <a:xfrm>
            <a:off x="762000" y="3925567"/>
            <a:ext cx="8458200" cy="3318702"/>
            <a:chOff x="762000" y="3695700"/>
            <a:chExt cx="8458200" cy="3318702"/>
          </a:xfrm>
        </p:grpSpPr>
        <p:sp>
          <p:nvSpPr>
            <p:cNvPr id="18" name="TextBox 17">
              <a:extLst>
                <a:ext uri="{FF2B5EF4-FFF2-40B4-BE49-F238E27FC236}">
                  <a16:creationId xmlns:a16="http://schemas.microsoft.com/office/drawing/2014/main" id="{5C2D200D-34E0-6176-C3DC-B1339A75810E}"/>
                </a:ext>
              </a:extLst>
            </p:cNvPr>
            <p:cNvSpPr txBox="1"/>
            <p:nvPr/>
          </p:nvSpPr>
          <p:spPr>
            <a:xfrm>
              <a:off x="762000" y="3695700"/>
              <a:ext cx="5222584"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KEY TAKEAWAYS</a:t>
              </a:r>
            </a:p>
          </p:txBody>
        </p:sp>
        <p:sp>
          <p:nvSpPr>
            <p:cNvPr id="7" name="TextBox 6">
              <a:extLst>
                <a:ext uri="{FF2B5EF4-FFF2-40B4-BE49-F238E27FC236}">
                  <a16:creationId xmlns:a16="http://schemas.microsoft.com/office/drawing/2014/main" id="{CB143D5A-4C51-CC45-02B5-43383CAA5C50}"/>
                </a:ext>
              </a:extLst>
            </p:cNvPr>
            <p:cNvSpPr txBox="1"/>
            <p:nvPr/>
          </p:nvSpPr>
          <p:spPr>
            <a:xfrm>
              <a:off x="889000" y="4479862"/>
              <a:ext cx="8331200" cy="2534540"/>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Morphological operations are useful in cleaning a segmented image and eliminating unwanted details on the image prior to extracting the features of interest on every element on the image, while also preserving the shape and size of objects in the image</a:t>
              </a:r>
            </a:p>
            <a:p>
              <a:pPr marL="457200" indent="-457200">
                <a:lnSpc>
                  <a:spcPct val="150000"/>
                </a:lnSpc>
                <a:buFont typeface="Wingdings" panose="05000000000000000000" pitchFamily="2" charset="2"/>
                <a:buChar char="§"/>
              </a:pPr>
              <a:r>
                <a:rPr lang="en-US" dirty="0">
                  <a:latin typeface="Aileron Light" panose="00000400000000000000" pitchFamily="50" charset="0"/>
                </a:rPr>
                <a:t>Knowing what type of morphological operation to apply on the image is important depending on the characteristic of the segmented image</a:t>
              </a:r>
            </a:p>
          </p:txBody>
        </p:sp>
      </p:grpSp>
      <p:grpSp>
        <p:nvGrpSpPr>
          <p:cNvPr id="9" name="Group 8">
            <a:extLst>
              <a:ext uri="{FF2B5EF4-FFF2-40B4-BE49-F238E27FC236}">
                <a16:creationId xmlns:a16="http://schemas.microsoft.com/office/drawing/2014/main" id="{86565025-D585-4FE0-F5D0-00D60DC63201}"/>
              </a:ext>
            </a:extLst>
          </p:cNvPr>
          <p:cNvGrpSpPr/>
          <p:nvPr/>
        </p:nvGrpSpPr>
        <p:grpSpPr>
          <a:xfrm>
            <a:off x="762000" y="7429500"/>
            <a:ext cx="8916504" cy="2480502"/>
            <a:chOff x="762000" y="7200900"/>
            <a:chExt cx="8916504" cy="2480502"/>
          </a:xfrm>
        </p:grpSpPr>
        <p:sp>
          <p:nvSpPr>
            <p:cNvPr id="27" name="TextBox 26">
              <a:extLst>
                <a:ext uri="{FF2B5EF4-FFF2-40B4-BE49-F238E27FC236}">
                  <a16:creationId xmlns:a16="http://schemas.microsoft.com/office/drawing/2014/main" id="{BC110942-A5E1-82F1-B47D-CB63CB9C40B0}"/>
                </a:ext>
              </a:extLst>
            </p:cNvPr>
            <p:cNvSpPr txBox="1"/>
            <p:nvPr/>
          </p:nvSpPr>
          <p:spPr>
            <a:xfrm>
              <a:off x="762000" y="7200900"/>
              <a:ext cx="497681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SOME PITFALLS</a:t>
              </a:r>
            </a:p>
          </p:txBody>
        </p:sp>
        <p:sp>
          <p:nvSpPr>
            <p:cNvPr id="10" name="TextBox 9">
              <a:extLst>
                <a:ext uri="{FF2B5EF4-FFF2-40B4-BE49-F238E27FC236}">
                  <a16:creationId xmlns:a16="http://schemas.microsoft.com/office/drawing/2014/main" id="{AA624370-42F0-82DE-228F-BC78C798D723}"/>
                </a:ext>
              </a:extLst>
            </p:cNvPr>
            <p:cNvSpPr txBox="1"/>
            <p:nvPr/>
          </p:nvSpPr>
          <p:spPr>
            <a:xfrm>
              <a:off x="889000" y="7977859"/>
              <a:ext cx="8789504" cy="1703543"/>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Setting the origin on the image for the structuring element is important as shifting on the area being removed or retained differs based on the origin</a:t>
              </a:r>
            </a:p>
            <a:p>
              <a:pPr marL="457200" indent="-457200">
                <a:lnSpc>
                  <a:spcPct val="150000"/>
                </a:lnSpc>
                <a:buFont typeface="Wingdings" panose="05000000000000000000" pitchFamily="2" charset="2"/>
                <a:buChar char="§"/>
              </a:pPr>
              <a:r>
                <a:rPr lang="en-US" dirty="0">
                  <a:latin typeface="Aileron Light" panose="00000400000000000000" pitchFamily="50" charset="0"/>
                </a:rPr>
                <a:t>Performing morphological cleaning on an image might distort and remove some of the details of the cells prior to feature extraction and analysis</a:t>
              </a:r>
            </a:p>
          </p:txBody>
        </p:sp>
      </p:grpSp>
    </p:spTree>
    <p:extLst>
      <p:ext uri="{BB962C8B-B14F-4D97-AF65-F5344CB8AC3E}">
        <p14:creationId xmlns:p14="http://schemas.microsoft.com/office/powerpoint/2010/main" val="4215421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3810000" y="2324100"/>
            <a:ext cx="9144000" cy="3902607"/>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In this activity, structuring elements of varying shapes and sizes were considered. In general, a </a:t>
            </a:r>
            <a:r>
              <a:rPr lang="en-US" sz="2400" dirty="0">
                <a:latin typeface="Aileron Heavy" panose="00000A00000000000000" pitchFamily="50" charset="0"/>
              </a:rPr>
              <a:t>structuring element</a:t>
            </a:r>
            <a:r>
              <a:rPr lang="en-US" sz="2400" dirty="0">
                <a:latin typeface="Aileron Regular" panose="020B0604020202020204" charset="0"/>
              </a:rPr>
              <a:t> is  a shape used to interact with a given image where it is tested whether it fits or misses a portion of an original element or shape in the context. The following structuring elements were initialized to test our understanding on the different morphological operations –-- using pen and paper! </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047139"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STRUCTURING ELEMENTS</a:t>
            </a:r>
          </a:p>
        </p:txBody>
      </p:sp>
      <p:sp>
        <p:nvSpPr>
          <p:cNvPr id="12" name="TextBox 11">
            <a:extLst>
              <a:ext uri="{FF2B5EF4-FFF2-40B4-BE49-F238E27FC236}">
                <a16:creationId xmlns:a16="http://schemas.microsoft.com/office/drawing/2014/main" id="{A03D9DDB-0911-CCC6-289E-FE03CE9C7E57}"/>
              </a:ext>
            </a:extLst>
          </p:cNvPr>
          <p:cNvSpPr txBox="1"/>
          <p:nvPr/>
        </p:nvSpPr>
        <p:spPr>
          <a:xfrm>
            <a:off x="3810000" y="9298976"/>
            <a:ext cx="8382000" cy="416524"/>
          </a:xfrm>
          <a:prstGeom prst="rect">
            <a:avLst/>
          </a:prstGeom>
          <a:noFill/>
        </p:spPr>
        <p:txBody>
          <a:bodyPr wrap="square" rtlCol="0">
            <a:spAutoFit/>
          </a:bodyPr>
          <a:lstStyle/>
          <a:p>
            <a:pPr>
              <a:lnSpc>
                <a:spcPct val="150000"/>
              </a:lnSpc>
            </a:pPr>
            <a:r>
              <a:rPr lang="en-US" sz="1600" dirty="0">
                <a:latin typeface="Aileron Regular" panose="020B0604020202020204" charset="0"/>
              </a:rPr>
              <a:t>Figure 1.  Structuring elements used in the activity. Output can be viewed in this </a:t>
            </a:r>
            <a:r>
              <a:rPr lang="en-US" sz="1600" dirty="0">
                <a:latin typeface="Aileron Regular" panose="020B0604020202020204" charset="0"/>
                <a:hlinkClick r:id="rId2"/>
              </a:rPr>
              <a:t>file link</a:t>
            </a:r>
            <a:r>
              <a:rPr lang="en-US" sz="1600" dirty="0">
                <a:latin typeface="Aileron Regular" panose="020B0604020202020204" charset="0"/>
              </a:rPr>
              <a:t>.</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17" name="Picture 16">
            <a:extLst>
              <a:ext uri="{FF2B5EF4-FFF2-40B4-BE49-F238E27FC236}">
                <a16:creationId xmlns:a16="http://schemas.microsoft.com/office/drawing/2014/main" id="{F6AA28AE-6E32-053C-E7EB-15D6249EB910}"/>
              </a:ext>
            </a:extLst>
          </p:cNvPr>
          <p:cNvPicPr>
            <a:picLocks noChangeAspect="1"/>
          </p:cNvPicPr>
          <p:nvPr/>
        </p:nvPicPr>
        <p:blipFill>
          <a:blip r:embed="rId3"/>
          <a:stretch>
            <a:fillRect/>
          </a:stretch>
        </p:blipFill>
        <p:spPr>
          <a:xfrm>
            <a:off x="762000" y="2467281"/>
            <a:ext cx="2381095" cy="7226106"/>
          </a:xfrm>
          <a:prstGeom prst="rect">
            <a:avLst/>
          </a:prstGeom>
        </p:spPr>
      </p:pic>
      <p:sp>
        <p:nvSpPr>
          <p:cNvPr id="18" name="TextBox 17">
            <a:extLst>
              <a:ext uri="{FF2B5EF4-FFF2-40B4-BE49-F238E27FC236}">
                <a16:creationId xmlns:a16="http://schemas.microsoft.com/office/drawing/2014/main" id="{A7E5AFD1-F6B1-B2FC-4874-ABBABED498A2}"/>
              </a:ext>
            </a:extLst>
          </p:cNvPr>
          <p:cNvSpPr txBox="1"/>
          <p:nvPr/>
        </p:nvSpPr>
        <p:spPr>
          <a:xfrm>
            <a:off x="3810000" y="6362700"/>
            <a:ext cx="9144000" cy="2794611"/>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A two-by-two square whose origin is on the upper left, a one by two rectangle with the left box as the origin, and a five-by-five square with the center as the origin were set as the structuring elements. Different shape forms were tested on these which will be shown on the succeeding slides.</a:t>
            </a:r>
          </a:p>
        </p:txBody>
      </p:sp>
    </p:spTree>
    <p:extLst>
      <p:ext uri="{BB962C8B-B14F-4D97-AF65-F5344CB8AC3E}">
        <p14:creationId xmlns:p14="http://schemas.microsoft.com/office/powerpoint/2010/main" val="2474797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6712479"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FIVE BY FIVE SQUARE </a:t>
            </a:r>
          </a:p>
        </p:txBody>
      </p:sp>
      <p:sp>
        <p:nvSpPr>
          <p:cNvPr id="12" name="TextBox 11">
            <a:extLst>
              <a:ext uri="{FF2B5EF4-FFF2-40B4-BE49-F238E27FC236}">
                <a16:creationId xmlns:a16="http://schemas.microsoft.com/office/drawing/2014/main" id="{A03D9DDB-0911-CCC6-289E-FE03CE9C7E57}"/>
              </a:ext>
            </a:extLst>
          </p:cNvPr>
          <p:cNvSpPr txBox="1"/>
          <p:nvPr/>
        </p:nvSpPr>
        <p:spPr>
          <a:xfrm>
            <a:off x="762000" y="7419284"/>
            <a:ext cx="12192000" cy="1686616"/>
          </a:xfrm>
          <a:prstGeom prst="rect">
            <a:avLst/>
          </a:prstGeom>
          <a:noFill/>
        </p:spPr>
        <p:txBody>
          <a:bodyPr wrap="square" rtlCol="0">
            <a:spAutoFit/>
          </a:bodyPr>
          <a:lstStyle/>
          <a:p>
            <a:pPr algn="ctr">
              <a:lnSpc>
                <a:spcPct val="150000"/>
              </a:lnSpc>
            </a:pPr>
            <a:r>
              <a:rPr lang="en-US" sz="2400" dirty="0">
                <a:latin typeface="Aileron Regular" panose="020B0604020202020204" charset="0"/>
              </a:rPr>
              <a:t>Figure 2. Dilation and erosion operators performed on a five-by-five square using three different structuring elements. The results from scratch (right) were compared to the results obtained after using </a:t>
            </a:r>
            <a:r>
              <a:rPr lang="en-US" sz="2400" dirty="0" err="1">
                <a:latin typeface="Aileron Heavy" panose="00000A00000000000000" pitchFamily="50" charset="0"/>
              </a:rPr>
              <a:t>skimage.morphology</a:t>
            </a:r>
            <a:r>
              <a:rPr lang="en-US" sz="2400" dirty="0">
                <a:latin typeface="Aileron Regular" panose="020B0604020202020204" charset="0"/>
              </a:rPr>
              <a:t> library in Python.</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9" name="Picture 8" descr="A picture containing square, screenshot, rectangle, design&#10;&#10;Description automatically generated">
            <a:extLst>
              <a:ext uri="{FF2B5EF4-FFF2-40B4-BE49-F238E27FC236}">
                <a16:creationId xmlns:a16="http://schemas.microsoft.com/office/drawing/2014/main" id="{20A433AB-658D-5583-5690-B306C4DED3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5483" y="2512348"/>
            <a:ext cx="6314918" cy="4754426"/>
          </a:xfrm>
          <a:prstGeom prst="rect">
            <a:avLst/>
          </a:prstGeom>
        </p:spPr>
      </p:pic>
      <p:pic>
        <p:nvPicPr>
          <p:cNvPr id="14" name="Picture 13" descr="A screenshot of a graph paper&#10;&#10;Description automatically generated with low confidence">
            <a:extLst>
              <a:ext uri="{FF2B5EF4-FFF2-40B4-BE49-F238E27FC236}">
                <a16:creationId xmlns:a16="http://schemas.microsoft.com/office/drawing/2014/main" id="{2E12EFD7-7413-AFEB-93B4-B388E5CDC173}"/>
              </a:ext>
            </a:extLst>
          </p:cNvPr>
          <p:cNvPicPr>
            <a:picLocks noChangeAspect="1"/>
          </p:cNvPicPr>
          <p:nvPr/>
        </p:nvPicPr>
        <p:blipFill rotWithShape="1">
          <a:blip r:embed="rId3">
            <a:extLst>
              <a:ext uri="{28A0092B-C50C-407E-A947-70E740481C1C}">
                <a14:useLocalDpi xmlns:a14="http://schemas.microsoft.com/office/drawing/2010/main" val="0"/>
              </a:ext>
            </a:extLst>
          </a:blip>
          <a:srcRect l="4630" t="28324" r="3929" b="18193"/>
          <a:stretch/>
        </p:blipFill>
        <p:spPr>
          <a:xfrm>
            <a:off x="7239000" y="2621567"/>
            <a:ext cx="5486400" cy="4535988"/>
          </a:xfrm>
          <a:prstGeom prst="rect">
            <a:avLst/>
          </a:prstGeom>
        </p:spPr>
      </p:pic>
    </p:spTree>
    <p:extLst>
      <p:ext uri="{BB962C8B-B14F-4D97-AF65-F5344CB8AC3E}">
        <p14:creationId xmlns:p14="http://schemas.microsoft.com/office/powerpoint/2010/main" val="1585568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91556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HOLLOW 10 X 10 SQUARE</a:t>
            </a:r>
          </a:p>
        </p:txBody>
      </p:sp>
      <p:sp>
        <p:nvSpPr>
          <p:cNvPr id="12" name="TextBox 11">
            <a:extLst>
              <a:ext uri="{FF2B5EF4-FFF2-40B4-BE49-F238E27FC236}">
                <a16:creationId xmlns:a16="http://schemas.microsoft.com/office/drawing/2014/main" id="{A03D9DDB-0911-CCC6-289E-FE03CE9C7E57}"/>
              </a:ext>
            </a:extLst>
          </p:cNvPr>
          <p:cNvSpPr txBox="1"/>
          <p:nvPr/>
        </p:nvSpPr>
        <p:spPr>
          <a:xfrm>
            <a:off x="762000" y="8243175"/>
            <a:ext cx="12192000" cy="1686616"/>
          </a:xfrm>
          <a:prstGeom prst="rect">
            <a:avLst/>
          </a:prstGeom>
          <a:noFill/>
        </p:spPr>
        <p:txBody>
          <a:bodyPr wrap="square" rtlCol="0">
            <a:spAutoFit/>
          </a:bodyPr>
          <a:lstStyle/>
          <a:p>
            <a:pPr algn="ctr">
              <a:lnSpc>
                <a:spcPct val="150000"/>
              </a:lnSpc>
            </a:pPr>
            <a:r>
              <a:rPr lang="en-US" sz="2400" dirty="0">
                <a:latin typeface="Aileron Regular" panose="020B0604020202020204" charset="0"/>
              </a:rPr>
              <a:t>Figure 3. Dilation and erosion operators performed on a hollow ten-by-ten square using three different structuring elements. The results from scratch (right) were compared to the results obtained after using </a:t>
            </a:r>
            <a:r>
              <a:rPr lang="en-US" sz="2400" dirty="0" err="1">
                <a:latin typeface="Aileron Heavy" panose="00000A00000000000000" pitchFamily="50" charset="0"/>
              </a:rPr>
              <a:t>skimage.morphology</a:t>
            </a:r>
            <a:r>
              <a:rPr lang="en-US" sz="2400" dirty="0">
                <a:latin typeface="Aileron Regular" panose="020B0604020202020204" charset="0"/>
              </a:rPr>
              <a:t> library in Python.</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6" name="Picture 5" descr="A picture containing square, rectangle, screenshot, pattern&#10;&#10;Description automatically generated">
            <a:extLst>
              <a:ext uri="{FF2B5EF4-FFF2-40B4-BE49-F238E27FC236}">
                <a16:creationId xmlns:a16="http://schemas.microsoft.com/office/drawing/2014/main" id="{89F65532-82F3-4D76-5B66-D24E007E09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4806" y="2935766"/>
            <a:ext cx="6091294" cy="4586064"/>
          </a:xfrm>
          <a:prstGeom prst="rect">
            <a:avLst/>
          </a:prstGeom>
        </p:spPr>
      </p:pic>
      <p:pic>
        <p:nvPicPr>
          <p:cNvPr id="8" name="Picture 7" descr="A screenshot of a graph paper&#10;&#10;Description automatically generated with low confidence">
            <a:extLst>
              <a:ext uri="{FF2B5EF4-FFF2-40B4-BE49-F238E27FC236}">
                <a16:creationId xmlns:a16="http://schemas.microsoft.com/office/drawing/2014/main" id="{AE8CAFEE-90CE-3545-9450-3011997F3C48}"/>
              </a:ext>
            </a:extLst>
          </p:cNvPr>
          <p:cNvPicPr>
            <a:picLocks noChangeAspect="1"/>
          </p:cNvPicPr>
          <p:nvPr/>
        </p:nvPicPr>
        <p:blipFill rotWithShape="1">
          <a:blip r:embed="rId3">
            <a:extLst>
              <a:ext uri="{28A0092B-C50C-407E-A947-70E740481C1C}">
                <a14:useLocalDpi xmlns:a14="http://schemas.microsoft.com/office/drawing/2010/main" val="0"/>
              </a:ext>
            </a:extLst>
          </a:blip>
          <a:srcRect l="13353" t="7800" r="16494" b="2592"/>
          <a:stretch/>
        </p:blipFill>
        <p:spPr>
          <a:xfrm>
            <a:off x="7012514" y="2137204"/>
            <a:ext cx="3330102" cy="6012592"/>
          </a:xfrm>
          <a:prstGeom prst="rect">
            <a:avLst/>
          </a:prstGeom>
        </p:spPr>
      </p:pic>
      <p:pic>
        <p:nvPicPr>
          <p:cNvPr id="7" name="Picture 6" descr="A picture containing text, diagram, screenshot, rectangle&#10;&#10;Description automatically generated">
            <a:extLst>
              <a:ext uri="{FF2B5EF4-FFF2-40B4-BE49-F238E27FC236}">
                <a16:creationId xmlns:a16="http://schemas.microsoft.com/office/drawing/2014/main" id="{082903D1-8BA0-443B-A0F5-33AEC4A09A87}"/>
              </a:ext>
            </a:extLst>
          </p:cNvPr>
          <p:cNvPicPr>
            <a:picLocks noChangeAspect="1"/>
          </p:cNvPicPr>
          <p:nvPr/>
        </p:nvPicPr>
        <p:blipFill rotWithShape="1">
          <a:blip r:embed="rId4">
            <a:extLst>
              <a:ext uri="{28A0092B-C50C-407E-A947-70E740481C1C}">
                <a14:useLocalDpi xmlns:a14="http://schemas.microsoft.com/office/drawing/2010/main" val="0"/>
              </a:ext>
            </a:extLst>
          </a:blip>
          <a:srcRect l="14400" t="18148" r="11258" b="15185"/>
          <a:stretch/>
        </p:blipFill>
        <p:spPr>
          <a:xfrm>
            <a:off x="10507352" y="3744574"/>
            <a:ext cx="2207193" cy="2797851"/>
          </a:xfrm>
          <a:prstGeom prst="rect">
            <a:avLst/>
          </a:prstGeom>
        </p:spPr>
      </p:pic>
    </p:spTree>
    <p:extLst>
      <p:ext uri="{BB962C8B-B14F-4D97-AF65-F5344CB8AC3E}">
        <p14:creationId xmlns:p14="http://schemas.microsoft.com/office/powerpoint/2010/main" val="24208654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10341036"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FIVE BY FIVE CROSS ACROSS AXIS</a:t>
            </a:r>
          </a:p>
        </p:txBody>
      </p:sp>
      <p:sp>
        <p:nvSpPr>
          <p:cNvPr id="12" name="TextBox 11">
            <a:extLst>
              <a:ext uri="{FF2B5EF4-FFF2-40B4-BE49-F238E27FC236}">
                <a16:creationId xmlns:a16="http://schemas.microsoft.com/office/drawing/2014/main" id="{A03D9DDB-0911-CCC6-289E-FE03CE9C7E57}"/>
              </a:ext>
            </a:extLst>
          </p:cNvPr>
          <p:cNvSpPr txBox="1"/>
          <p:nvPr/>
        </p:nvSpPr>
        <p:spPr>
          <a:xfrm>
            <a:off x="762000" y="7810500"/>
            <a:ext cx="12192000" cy="1686616"/>
          </a:xfrm>
          <a:prstGeom prst="rect">
            <a:avLst/>
          </a:prstGeom>
          <a:noFill/>
        </p:spPr>
        <p:txBody>
          <a:bodyPr wrap="square" rtlCol="0">
            <a:spAutoFit/>
          </a:bodyPr>
          <a:lstStyle/>
          <a:p>
            <a:pPr algn="ctr">
              <a:lnSpc>
                <a:spcPct val="150000"/>
              </a:lnSpc>
            </a:pPr>
            <a:r>
              <a:rPr lang="en-US" sz="2400" dirty="0">
                <a:latin typeface="Aileron Regular" panose="020B0604020202020204" charset="0"/>
              </a:rPr>
              <a:t>Figure 4. Dilation and erosion operators performed on a five-by-five cross  or plus sign using three different structuring elements. The results from scratch (right) were compared to the results obtained after using </a:t>
            </a:r>
            <a:r>
              <a:rPr lang="en-US" sz="2400" dirty="0" err="1">
                <a:latin typeface="Aileron Heavy" panose="00000A00000000000000" pitchFamily="50" charset="0"/>
              </a:rPr>
              <a:t>skimage.morphology</a:t>
            </a:r>
            <a:r>
              <a:rPr lang="en-US" sz="2400" dirty="0">
                <a:latin typeface="Aileron Regular" panose="020B0604020202020204" charset="0"/>
              </a:rPr>
              <a:t> library in Python.</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9" name="Picture 8" descr="A picture containing square, rectangle, screenshot, symbol&#10;&#10;Description automatically generated">
            <a:extLst>
              <a:ext uri="{FF2B5EF4-FFF2-40B4-BE49-F238E27FC236}">
                <a16:creationId xmlns:a16="http://schemas.microsoft.com/office/drawing/2014/main" id="{DF96CF34-2B6E-6872-ED5F-0CAC3FFE3A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1177" y="2857502"/>
            <a:ext cx="6072610" cy="4571996"/>
          </a:xfrm>
          <a:prstGeom prst="rect">
            <a:avLst/>
          </a:prstGeom>
        </p:spPr>
      </p:pic>
      <p:pic>
        <p:nvPicPr>
          <p:cNvPr id="14" name="Picture 13" descr="A picture containing text, diagram, screenshot, line&#10;&#10;Description automatically generated">
            <a:extLst>
              <a:ext uri="{FF2B5EF4-FFF2-40B4-BE49-F238E27FC236}">
                <a16:creationId xmlns:a16="http://schemas.microsoft.com/office/drawing/2014/main" id="{4637D236-4A50-12A9-2EFD-7C3B3C436385}"/>
              </a:ext>
            </a:extLst>
          </p:cNvPr>
          <p:cNvPicPr>
            <a:picLocks noChangeAspect="1"/>
          </p:cNvPicPr>
          <p:nvPr/>
        </p:nvPicPr>
        <p:blipFill rotWithShape="1">
          <a:blip r:embed="rId3">
            <a:extLst>
              <a:ext uri="{28A0092B-C50C-407E-A947-70E740481C1C}">
                <a14:useLocalDpi xmlns:a14="http://schemas.microsoft.com/office/drawing/2010/main" val="0"/>
              </a:ext>
            </a:extLst>
          </a:blip>
          <a:srcRect t="17407" b="27452"/>
          <a:stretch/>
        </p:blipFill>
        <p:spPr>
          <a:xfrm>
            <a:off x="7054473" y="2857502"/>
            <a:ext cx="5865750" cy="4571996"/>
          </a:xfrm>
          <a:prstGeom prst="rect">
            <a:avLst/>
          </a:prstGeom>
        </p:spPr>
      </p:pic>
    </p:spTree>
    <p:extLst>
      <p:ext uri="{BB962C8B-B14F-4D97-AF65-F5344CB8AC3E}">
        <p14:creationId xmlns:p14="http://schemas.microsoft.com/office/powerpoint/2010/main" val="22956251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534954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DUMBELL SHAPE</a:t>
            </a:r>
          </a:p>
        </p:txBody>
      </p:sp>
      <p:sp>
        <p:nvSpPr>
          <p:cNvPr id="12" name="TextBox 11">
            <a:extLst>
              <a:ext uri="{FF2B5EF4-FFF2-40B4-BE49-F238E27FC236}">
                <a16:creationId xmlns:a16="http://schemas.microsoft.com/office/drawing/2014/main" id="{A03D9DDB-0911-CCC6-289E-FE03CE9C7E57}"/>
              </a:ext>
            </a:extLst>
          </p:cNvPr>
          <p:cNvSpPr txBox="1"/>
          <p:nvPr/>
        </p:nvSpPr>
        <p:spPr>
          <a:xfrm>
            <a:off x="762000" y="8191500"/>
            <a:ext cx="12192000" cy="1686616"/>
          </a:xfrm>
          <a:prstGeom prst="rect">
            <a:avLst/>
          </a:prstGeom>
          <a:noFill/>
        </p:spPr>
        <p:txBody>
          <a:bodyPr wrap="square" rtlCol="0">
            <a:spAutoFit/>
          </a:bodyPr>
          <a:lstStyle/>
          <a:p>
            <a:pPr algn="ctr">
              <a:lnSpc>
                <a:spcPct val="150000"/>
              </a:lnSpc>
            </a:pPr>
            <a:r>
              <a:rPr lang="en-US" sz="2400" dirty="0">
                <a:latin typeface="Aileron Regular" panose="020B0604020202020204" charset="0"/>
              </a:rPr>
              <a:t>Figure 5. Dilation and erosion operators performed on a dumbbell-shaped element using three different structuring elements. The results from scratch (right) were compared to the results obtained after using </a:t>
            </a:r>
            <a:r>
              <a:rPr lang="en-US" sz="2400" dirty="0" err="1">
                <a:latin typeface="Aileron Heavy" panose="00000A00000000000000" pitchFamily="50" charset="0"/>
              </a:rPr>
              <a:t>skimage.morphology</a:t>
            </a:r>
            <a:r>
              <a:rPr lang="en-US" sz="2400" dirty="0">
                <a:latin typeface="Aileron Regular" panose="020B0604020202020204" charset="0"/>
              </a:rPr>
              <a:t> library in Python.</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6" name="Picture 5" descr="A picture containing text, diagram, screenshot, plan&#10;&#10;Description automatically generated">
            <a:extLst>
              <a:ext uri="{FF2B5EF4-FFF2-40B4-BE49-F238E27FC236}">
                <a16:creationId xmlns:a16="http://schemas.microsoft.com/office/drawing/2014/main" id="{73B9BD05-21C9-62FC-9377-817885474EE0}"/>
              </a:ext>
            </a:extLst>
          </p:cNvPr>
          <p:cNvPicPr>
            <a:picLocks noChangeAspect="1"/>
          </p:cNvPicPr>
          <p:nvPr/>
        </p:nvPicPr>
        <p:blipFill rotWithShape="1">
          <a:blip r:embed="rId2">
            <a:extLst>
              <a:ext uri="{28A0092B-C50C-407E-A947-70E740481C1C}">
                <a14:useLocalDpi xmlns:a14="http://schemas.microsoft.com/office/drawing/2010/main" val="0"/>
              </a:ext>
            </a:extLst>
          </a:blip>
          <a:srcRect l="22776" t="4509" r="25757" b="7679"/>
          <a:stretch/>
        </p:blipFill>
        <p:spPr>
          <a:xfrm>
            <a:off x="10385538" y="1866900"/>
            <a:ext cx="2581944" cy="6227114"/>
          </a:xfrm>
          <a:prstGeom prst="rect">
            <a:avLst/>
          </a:prstGeom>
        </p:spPr>
      </p:pic>
      <p:pic>
        <p:nvPicPr>
          <p:cNvPr id="8" name="Picture 7" descr="A picture containing text, diagram, screenshot, line&#10;&#10;Description automatically generated">
            <a:extLst>
              <a:ext uri="{FF2B5EF4-FFF2-40B4-BE49-F238E27FC236}">
                <a16:creationId xmlns:a16="http://schemas.microsoft.com/office/drawing/2014/main" id="{D30788A2-5FD2-6187-56D4-2A9309CE5571}"/>
              </a:ext>
            </a:extLst>
          </p:cNvPr>
          <p:cNvPicPr>
            <a:picLocks noChangeAspect="1"/>
          </p:cNvPicPr>
          <p:nvPr/>
        </p:nvPicPr>
        <p:blipFill rotWithShape="1">
          <a:blip r:embed="rId3">
            <a:extLst>
              <a:ext uri="{28A0092B-C50C-407E-A947-70E740481C1C}">
                <a14:useLocalDpi xmlns:a14="http://schemas.microsoft.com/office/drawing/2010/main" val="0"/>
              </a:ext>
            </a:extLst>
          </a:blip>
          <a:srcRect l="6023" t="12308" r="8117" b="16666"/>
          <a:stretch/>
        </p:blipFill>
        <p:spPr>
          <a:xfrm>
            <a:off x="6553200" y="2653440"/>
            <a:ext cx="3677584" cy="4300252"/>
          </a:xfrm>
          <a:prstGeom prst="rect">
            <a:avLst/>
          </a:prstGeom>
        </p:spPr>
      </p:pic>
      <p:pic>
        <p:nvPicPr>
          <p:cNvPr id="15" name="Picture 14" descr="A picture containing square, screenshot, rectangle, text&#10;&#10;Description automatically generated">
            <a:extLst>
              <a:ext uri="{FF2B5EF4-FFF2-40B4-BE49-F238E27FC236}">
                <a16:creationId xmlns:a16="http://schemas.microsoft.com/office/drawing/2014/main" id="{778722F1-A2E8-D060-6546-7D2189EDB40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2300" y="2681918"/>
            <a:ext cx="5496146" cy="4137984"/>
          </a:xfrm>
          <a:prstGeom prst="rect">
            <a:avLst/>
          </a:prstGeom>
        </p:spPr>
      </p:pic>
    </p:spTree>
    <p:extLst>
      <p:ext uri="{BB962C8B-B14F-4D97-AF65-F5344CB8AC3E}">
        <p14:creationId xmlns:p14="http://schemas.microsoft.com/office/powerpoint/2010/main" val="24614666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62000" y="2324100"/>
            <a:ext cx="12192000" cy="959237"/>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Employing the same principle on segmenting images through </a:t>
            </a:r>
            <a:r>
              <a:rPr lang="en-US" sz="2000" dirty="0">
                <a:latin typeface="Aileron Heavy" panose="00000A00000000000000" pitchFamily="50" charset="0"/>
              </a:rPr>
              <a:t>thresholding</a:t>
            </a:r>
            <a:r>
              <a:rPr lang="en-US" sz="2000" dirty="0">
                <a:latin typeface="Aileron Regular" panose="020B0604020202020204" charset="0"/>
              </a:rPr>
              <a:t>, we performed </a:t>
            </a:r>
            <a:r>
              <a:rPr lang="en-US" sz="2000" dirty="0">
                <a:latin typeface="Aileron Heavy" panose="00000A00000000000000" pitchFamily="50" charset="0"/>
              </a:rPr>
              <a:t>morphological cleaning </a:t>
            </a:r>
            <a:r>
              <a:rPr lang="en-US" sz="2000" dirty="0">
                <a:latin typeface="Aileron Regular" panose="020B0604020202020204" charset="0"/>
              </a:rPr>
              <a:t>on the malaria samples to isolate unwanted details on the segmented image.</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902689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MORPHOLOGICAL CLEANING</a:t>
            </a:r>
          </a:p>
        </p:txBody>
      </p:sp>
      <p:sp>
        <p:nvSpPr>
          <p:cNvPr id="12" name="TextBox 11">
            <a:extLst>
              <a:ext uri="{FF2B5EF4-FFF2-40B4-BE49-F238E27FC236}">
                <a16:creationId xmlns:a16="http://schemas.microsoft.com/office/drawing/2014/main" id="{A03D9DDB-0911-CCC6-289E-FE03CE9C7E57}"/>
              </a:ext>
            </a:extLst>
          </p:cNvPr>
          <p:cNvSpPr txBox="1"/>
          <p:nvPr/>
        </p:nvSpPr>
        <p:spPr>
          <a:xfrm>
            <a:off x="2362200" y="6652625"/>
            <a:ext cx="89916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6. </a:t>
            </a:r>
            <a:r>
              <a:rPr lang="en-US" sz="1600" dirty="0" err="1">
                <a:latin typeface="Aileron Regular" panose="020B0604020202020204" charset="0"/>
              </a:rPr>
              <a:t>Thresholded</a:t>
            </a:r>
            <a:r>
              <a:rPr lang="en-US" sz="1600" dirty="0">
                <a:latin typeface="Aileron Regular" panose="020B0604020202020204" charset="0"/>
              </a:rPr>
              <a:t> image of the malaria cells for varying threshold or clipping values.</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7" name="Picture 6" descr="A picture containing text, screenshot, black and white, sketch&#10;&#10;Description automatically generated">
            <a:extLst>
              <a:ext uri="{FF2B5EF4-FFF2-40B4-BE49-F238E27FC236}">
                <a16:creationId xmlns:a16="http://schemas.microsoft.com/office/drawing/2014/main" id="{39CBD32A-B7D7-D722-7B89-2DEA2BA427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2993" y="3577291"/>
            <a:ext cx="8061007" cy="2944413"/>
          </a:xfrm>
          <a:prstGeom prst="rect">
            <a:avLst/>
          </a:prstGeom>
        </p:spPr>
      </p:pic>
      <p:pic>
        <p:nvPicPr>
          <p:cNvPr id="9" name="Picture 8" descr="A close-up of a microscope&#10;&#10;Description automatically generated with low confidence">
            <a:extLst>
              <a:ext uri="{FF2B5EF4-FFF2-40B4-BE49-F238E27FC236}">
                <a16:creationId xmlns:a16="http://schemas.microsoft.com/office/drawing/2014/main" id="{0848791F-CFB6-0B5C-7B87-8D053C0452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000" y="3792682"/>
            <a:ext cx="3962400" cy="2701636"/>
          </a:xfrm>
          <a:prstGeom prst="rect">
            <a:avLst/>
          </a:prstGeom>
        </p:spPr>
      </p:pic>
      <p:sp>
        <p:nvSpPr>
          <p:cNvPr id="10" name="TextBox 9">
            <a:extLst>
              <a:ext uri="{FF2B5EF4-FFF2-40B4-BE49-F238E27FC236}">
                <a16:creationId xmlns:a16="http://schemas.microsoft.com/office/drawing/2014/main" id="{3CF2225C-5D59-4BA4-8EE4-B28639106437}"/>
              </a:ext>
            </a:extLst>
          </p:cNvPr>
          <p:cNvSpPr txBox="1"/>
          <p:nvPr/>
        </p:nvSpPr>
        <p:spPr>
          <a:xfrm>
            <a:off x="762000" y="7240100"/>
            <a:ext cx="12192000" cy="2344231"/>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From the figure, the image was segmented by choosing a certain pixel value on the grayscale histogram of the original image, and </a:t>
            </a:r>
            <a:r>
              <a:rPr lang="en-US" sz="2000" dirty="0">
                <a:latin typeface="Aileron Heavy" panose="00000A00000000000000" pitchFamily="50" charset="0"/>
              </a:rPr>
              <a:t>clipping values above it to zero </a:t>
            </a:r>
            <a:r>
              <a:rPr lang="en-US" sz="2000" dirty="0">
                <a:latin typeface="Aileron Regular" panose="020B0604020202020204" charset="0"/>
              </a:rPr>
              <a:t>such that the resulting image only contains the regions of interest, i.e. the cells or blobs present. It can be noticed that the </a:t>
            </a:r>
            <a:r>
              <a:rPr lang="en-US" sz="2000" dirty="0" err="1">
                <a:latin typeface="Aileron Regular" panose="020B0604020202020204" charset="0"/>
              </a:rPr>
              <a:t>thresholded</a:t>
            </a:r>
            <a:r>
              <a:rPr lang="en-US" sz="2000" dirty="0">
                <a:latin typeface="Aileron Regular" panose="020B0604020202020204" charset="0"/>
              </a:rPr>
              <a:t> image contains a lot of dots that are unwanted for feature extraction since we only want to observe the cells itself. This is where the process of cleaning through morphological operations come into play!</a:t>
            </a:r>
          </a:p>
        </p:txBody>
      </p:sp>
    </p:spTree>
    <p:extLst>
      <p:ext uri="{BB962C8B-B14F-4D97-AF65-F5344CB8AC3E}">
        <p14:creationId xmlns:p14="http://schemas.microsoft.com/office/powerpoint/2010/main" val="17283509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C139C71-43D8-DA15-F46A-8598CDF1F78A}"/>
              </a:ext>
            </a:extLst>
          </p:cNvPr>
          <p:cNvSpPr txBox="1"/>
          <p:nvPr/>
        </p:nvSpPr>
        <p:spPr>
          <a:xfrm>
            <a:off x="762000" y="8748785"/>
            <a:ext cx="12192000" cy="959237"/>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After thresholding the image, a series of different morphological operations were performed to experiment and see how the white dots gradually disappear resulting to a much cleaner and more detailed image.</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902689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MORPHOLOGICAL CLEANING</a:t>
            </a:r>
          </a:p>
        </p:txBody>
      </p:sp>
      <p:sp>
        <p:nvSpPr>
          <p:cNvPr id="12" name="TextBox 11">
            <a:extLst>
              <a:ext uri="{FF2B5EF4-FFF2-40B4-BE49-F238E27FC236}">
                <a16:creationId xmlns:a16="http://schemas.microsoft.com/office/drawing/2014/main" id="{A03D9DDB-0911-CCC6-289E-FE03CE9C7E57}"/>
              </a:ext>
            </a:extLst>
          </p:cNvPr>
          <p:cNvSpPr txBox="1"/>
          <p:nvPr/>
        </p:nvSpPr>
        <p:spPr>
          <a:xfrm>
            <a:off x="2362200" y="8155976"/>
            <a:ext cx="8991600" cy="416524"/>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7. Morphologically-cleaned image of the malaria cells after thresholding.</a:t>
            </a:r>
          </a:p>
        </p:txBody>
      </p:sp>
      <p:grpSp>
        <p:nvGrpSpPr>
          <p:cNvPr id="3" name="Group 2">
            <a:extLst>
              <a:ext uri="{FF2B5EF4-FFF2-40B4-BE49-F238E27FC236}">
                <a16:creationId xmlns:a16="http://schemas.microsoft.com/office/drawing/2014/main" id="{67068572-4D97-C3DC-3FFA-DEC78008A078}"/>
              </a:ext>
            </a:extLst>
          </p:cNvPr>
          <p:cNvGrpSpPr/>
          <p:nvPr/>
        </p:nvGrpSpPr>
        <p:grpSpPr>
          <a:xfrm>
            <a:off x="685800" y="463800"/>
            <a:ext cx="12420600" cy="412500"/>
            <a:chOff x="685800" y="463800"/>
            <a:chExt cx="12420600" cy="412500"/>
          </a:xfrm>
        </p:grpSpPr>
        <p:cxnSp>
          <p:nvCxnSpPr>
            <p:cNvPr id="4" name="Straight Connector 3">
              <a:extLst>
                <a:ext uri="{FF2B5EF4-FFF2-40B4-BE49-F238E27FC236}">
                  <a16:creationId xmlns:a16="http://schemas.microsoft.com/office/drawing/2014/main" id="{027DDBA3-182B-AFD8-5E6C-944E4D9E81E5}"/>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1CE73D8E-2F58-3B56-752F-59011E91D467}"/>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157</a:t>
              </a:r>
            </a:p>
          </p:txBody>
        </p:sp>
        <p:sp>
          <p:nvSpPr>
            <p:cNvPr id="13" name="TextBox 12">
              <a:extLst>
                <a:ext uri="{FF2B5EF4-FFF2-40B4-BE49-F238E27FC236}">
                  <a16:creationId xmlns:a16="http://schemas.microsoft.com/office/drawing/2014/main" id="{064403D0-0581-86AA-D81F-4DA7FF59A40C}"/>
                </a:ext>
              </a:extLst>
            </p:cNvPr>
            <p:cNvSpPr txBox="1"/>
            <p:nvPr/>
          </p:nvSpPr>
          <p:spPr>
            <a:xfrm>
              <a:off x="8989247" y="463800"/>
              <a:ext cx="411715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MORPHOLOGICAL OPERATIONS</a:t>
              </a:r>
              <a:endParaRPr lang="en-US" sz="1600" dirty="0">
                <a:solidFill>
                  <a:schemeClr val="tx1">
                    <a:lumMod val="85000"/>
                    <a:lumOff val="15000"/>
                  </a:schemeClr>
                </a:solidFill>
                <a:latin typeface="Aileron Regular" panose="020B0604020202020204" charset="0"/>
              </a:endParaRPr>
            </a:p>
          </p:txBody>
        </p:sp>
      </p:grpSp>
      <p:pic>
        <p:nvPicPr>
          <p:cNvPr id="15" name="Picture 14" descr="A picture containing screenshot, black and white, monochrome&#10;&#10;Description automatically generated">
            <a:extLst>
              <a:ext uri="{FF2B5EF4-FFF2-40B4-BE49-F238E27FC236}">
                <a16:creationId xmlns:a16="http://schemas.microsoft.com/office/drawing/2014/main" id="{31ED7C46-275F-3342-C037-400C084A209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200" y="2137277"/>
            <a:ext cx="8229600" cy="5892066"/>
          </a:xfrm>
          <a:prstGeom prst="rect">
            <a:avLst/>
          </a:prstGeom>
        </p:spPr>
      </p:pic>
    </p:spTree>
    <p:extLst>
      <p:ext uri="{BB962C8B-B14F-4D97-AF65-F5344CB8AC3E}">
        <p14:creationId xmlns:p14="http://schemas.microsoft.com/office/powerpoint/2010/main" val="24760965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14518</TotalTime>
  <Words>1082</Words>
  <Application>Microsoft Office PowerPoint</Application>
  <PresentationFormat>Custom</PresentationFormat>
  <Paragraphs>68</Paragraphs>
  <Slides>11</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11</vt:i4>
      </vt:variant>
    </vt:vector>
  </HeadingPairs>
  <TitlesOfParts>
    <vt:vector size="22" baseType="lpstr">
      <vt:lpstr>Aileron</vt:lpstr>
      <vt:lpstr>Aileron Black</vt:lpstr>
      <vt:lpstr>Calibri</vt:lpstr>
      <vt:lpstr>Aileron Heavy</vt:lpstr>
      <vt:lpstr>Wingdings</vt:lpstr>
      <vt:lpstr>Aileron Regular</vt:lpstr>
      <vt:lpstr>Arial</vt:lpstr>
      <vt:lpstr>Altero</vt:lpstr>
      <vt:lpstr>Aileron Bold</vt:lpstr>
      <vt:lpstr>Aileron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Niño Philip Ramones</dc:creator>
  <cp:lastModifiedBy>Nino Philip Ramones</cp:lastModifiedBy>
  <cp:revision>5</cp:revision>
  <dcterms:created xsi:type="dcterms:W3CDTF">2006-08-16T00:00:00Z</dcterms:created>
  <dcterms:modified xsi:type="dcterms:W3CDTF">2023-07-02T02:28:40Z</dcterms:modified>
  <dc:identifier>DAFcaABksrY</dc:identifier>
</cp:coreProperties>
</file>

<file path=docProps/thumbnail.jpeg>
</file>